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4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6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7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8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9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10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5197" r:id="rId5"/>
    <p:sldMasterId id="2147485308" r:id="rId6"/>
    <p:sldMasterId id="2147485265" r:id="rId7"/>
    <p:sldMasterId id="2147485268" r:id="rId8"/>
    <p:sldMasterId id="2147485273" r:id="rId9"/>
    <p:sldMasterId id="2147485303" r:id="rId10"/>
    <p:sldMasterId id="2147485297" r:id="rId11"/>
    <p:sldMasterId id="2147485288" r:id="rId12"/>
    <p:sldMasterId id="2147485281" r:id="rId13"/>
    <p:sldMasterId id="2147485206" r:id="rId14"/>
    <p:sldMasterId id="2147485242" r:id="rId15"/>
  </p:sldMasterIdLst>
  <p:notesMasterIdLst>
    <p:notesMasterId r:id="rId29"/>
  </p:notesMasterIdLst>
  <p:handoutMasterIdLst>
    <p:handoutMasterId r:id="rId30"/>
  </p:handoutMasterIdLst>
  <p:sldIdLst>
    <p:sldId id="256" r:id="rId16"/>
    <p:sldId id="263" r:id="rId17"/>
    <p:sldId id="265" r:id="rId18"/>
    <p:sldId id="281" r:id="rId19"/>
    <p:sldId id="282" r:id="rId20"/>
    <p:sldId id="268" r:id="rId21"/>
    <p:sldId id="269" r:id="rId22"/>
    <p:sldId id="270" r:id="rId23"/>
    <p:sldId id="271" r:id="rId24"/>
    <p:sldId id="274" r:id="rId25"/>
    <p:sldId id="279" r:id="rId26"/>
    <p:sldId id="276" r:id="rId27"/>
    <p:sldId id="278" r:id="rId28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rebuchet MS" panose="020B0603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rebuchet MS" panose="020B0603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rebuchet MS" panose="020B0603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rebuchet MS" panose="020B0603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rebuchet MS" panose="020B0603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Trebuchet MS" panose="020B0603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Trebuchet MS" panose="020B0603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Trebuchet MS" panose="020B0603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Trebuchet MS" panose="020B0603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6445" autoAdjust="0"/>
  </p:normalViewPr>
  <p:slideViewPr>
    <p:cSldViewPr snapToGrid="0" snapToObjects="1">
      <p:cViewPr varScale="1">
        <p:scale>
          <a:sx n="74" d="100"/>
          <a:sy n="74" d="100"/>
        </p:scale>
        <p:origin x="126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9.xml"/><Relationship Id="rId18" Type="http://schemas.openxmlformats.org/officeDocument/2006/relationships/slide" Target="slides/slide3.xml"/><Relationship Id="rId26" Type="http://schemas.openxmlformats.org/officeDocument/2006/relationships/slide" Target="slides/slide11.xml"/><Relationship Id="rId3" Type="http://schemas.openxmlformats.org/officeDocument/2006/relationships/customXml" Target="../customXml/item3.xml"/><Relationship Id="rId21" Type="http://schemas.openxmlformats.org/officeDocument/2006/relationships/slide" Target="slides/slide6.xml"/><Relationship Id="rId34" Type="http://schemas.openxmlformats.org/officeDocument/2006/relationships/tableStyles" Target="tableStyles.xml"/><Relationship Id="rId7" Type="http://schemas.openxmlformats.org/officeDocument/2006/relationships/slideMaster" Target="slideMasters/slideMaster3.xml"/><Relationship Id="rId12" Type="http://schemas.openxmlformats.org/officeDocument/2006/relationships/slideMaster" Target="slideMasters/slideMaster8.xml"/><Relationship Id="rId17" Type="http://schemas.openxmlformats.org/officeDocument/2006/relationships/slide" Target="slides/slide2.xml"/><Relationship Id="rId25" Type="http://schemas.openxmlformats.org/officeDocument/2006/relationships/slide" Target="slides/slide10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.xml"/><Relationship Id="rId20" Type="http://schemas.openxmlformats.org/officeDocument/2006/relationships/slide" Target="slides/slide5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Master" Target="slideMasters/slideMaster7.xml"/><Relationship Id="rId24" Type="http://schemas.openxmlformats.org/officeDocument/2006/relationships/slide" Target="slides/slide9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openxmlformats.org/officeDocument/2006/relationships/slideMaster" Target="slideMasters/slideMaster11.xml"/><Relationship Id="rId23" Type="http://schemas.openxmlformats.org/officeDocument/2006/relationships/slide" Target="slides/slide8.xml"/><Relationship Id="rId28" Type="http://schemas.openxmlformats.org/officeDocument/2006/relationships/slide" Target="slides/slide13.xml"/><Relationship Id="rId10" Type="http://schemas.openxmlformats.org/officeDocument/2006/relationships/slideMaster" Target="slideMasters/slideMaster6.xml"/><Relationship Id="rId19" Type="http://schemas.openxmlformats.org/officeDocument/2006/relationships/slide" Target="slides/slide4.xml"/><Relationship Id="rId31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5.xml"/><Relationship Id="rId14" Type="http://schemas.openxmlformats.org/officeDocument/2006/relationships/slideMaster" Target="slideMasters/slideMaster10.xml"/><Relationship Id="rId22" Type="http://schemas.openxmlformats.org/officeDocument/2006/relationships/slide" Target="slides/slide7.xml"/><Relationship Id="rId27" Type="http://schemas.openxmlformats.org/officeDocument/2006/relationships/slide" Target="slides/slide12.xml"/><Relationship Id="rId30" Type="http://schemas.openxmlformats.org/officeDocument/2006/relationships/handoutMaster" Target="handoutMasters/handoutMaster1.xml"/><Relationship Id="rId8" Type="http://schemas.openxmlformats.org/officeDocument/2006/relationships/slideMaster" Target="slideMasters/slideMaster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B3AE27-F614-48F7-A298-B15ED1C24264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7AA1E7D7-46D5-45F5-842A-0D09A89F8014}">
      <dgm:prSet phldrT="[Text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ka-GE" sz="1600" b="1" dirty="0" smtClean="0"/>
            <a:t>კომპონენტი</a:t>
          </a:r>
          <a:r>
            <a:rPr lang="en-US" sz="1600" b="1" dirty="0" smtClean="0"/>
            <a:t> 1: </a:t>
          </a:r>
          <a:r>
            <a:rPr lang="ka-GE" sz="1600" b="1" dirty="0" smtClean="0"/>
            <a:t>საყოველთაო ჯანდაცვის პროგრამის ჩარჩოებში ჯანდაცვის დაფინანსების სისტემის განმტკიცება</a:t>
          </a:r>
          <a:endParaRPr lang="en-US" sz="1600" dirty="0"/>
        </a:p>
      </dgm:t>
    </dgm:pt>
    <dgm:pt modelId="{2C1E3E3E-642A-4561-8C41-A6D0601035E8}" type="parTrans" cxnId="{8867D476-BF74-4196-99DD-706CEB7C93D0}">
      <dgm:prSet/>
      <dgm:spPr/>
      <dgm:t>
        <a:bodyPr/>
        <a:lstStyle/>
        <a:p>
          <a:endParaRPr lang="en-US" sz="1600"/>
        </a:p>
      </dgm:t>
    </dgm:pt>
    <dgm:pt modelId="{A8AE1359-8449-47E7-8F1B-82B54322DBC1}" type="sibTrans" cxnId="{8867D476-BF74-4196-99DD-706CEB7C93D0}">
      <dgm:prSet/>
      <dgm:spPr/>
      <dgm:t>
        <a:bodyPr/>
        <a:lstStyle/>
        <a:p>
          <a:endParaRPr lang="en-US" sz="1600"/>
        </a:p>
      </dgm:t>
    </dgm:pt>
    <dgm:pt modelId="{5494B2D6-FC6C-433C-9504-867841976F7B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ka-GE" sz="1600" b="1" dirty="0" smtClean="0"/>
            <a:t>კომპონენტი</a:t>
          </a:r>
          <a:r>
            <a:rPr lang="en-US" sz="1600" b="1" dirty="0" smtClean="0"/>
            <a:t> </a:t>
          </a:r>
          <a:r>
            <a:rPr lang="en-US" sz="1600" b="1" dirty="0"/>
            <a:t>2: </a:t>
          </a:r>
          <a:r>
            <a:rPr lang="ka-GE" sz="1600" b="1" dirty="0" smtClean="0"/>
            <a:t>ჯანდაცვის მომსახურების სისტემის სტრუქტურისა და ხარისხის გაძლიერება</a:t>
          </a:r>
          <a:endParaRPr lang="en-US" sz="1600" dirty="0"/>
        </a:p>
      </dgm:t>
    </dgm:pt>
    <dgm:pt modelId="{D987D83F-4457-484B-A739-3611120B3667}" type="parTrans" cxnId="{F1D3E779-A63D-4421-95B4-502B1D9F8003}">
      <dgm:prSet/>
      <dgm:spPr/>
      <dgm:t>
        <a:bodyPr/>
        <a:lstStyle/>
        <a:p>
          <a:endParaRPr lang="en-US" sz="1600"/>
        </a:p>
      </dgm:t>
    </dgm:pt>
    <dgm:pt modelId="{7509D925-5A91-4AF3-8D36-0682E93B0B3B}" type="sibTrans" cxnId="{F1D3E779-A63D-4421-95B4-502B1D9F8003}">
      <dgm:prSet/>
      <dgm:spPr/>
      <dgm:t>
        <a:bodyPr/>
        <a:lstStyle/>
        <a:p>
          <a:endParaRPr lang="en-US" sz="1600"/>
        </a:p>
      </dgm:t>
    </dgm:pt>
    <dgm:pt modelId="{F772F433-AFBB-49FC-A9C9-99CF01C64A36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ka-GE" sz="1600" b="1" dirty="0" smtClean="0"/>
            <a:t>კომპონენტი</a:t>
          </a:r>
          <a:r>
            <a:rPr lang="en-US" sz="1600" b="1" dirty="0" smtClean="0"/>
            <a:t> </a:t>
          </a:r>
          <a:r>
            <a:rPr lang="en-US" sz="1600" b="1" dirty="0"/>
            <a:t>3: </a:t>
          </a:r>
          <a:r>
            <a:rPr lang="ka-GE" sz="1600" b="1" dirty="0" smtClean="0"/>
            <a:t>ჯანდაცვის სისტემის მმართველობითი ფუნქციის გაძლიერება</a:t>
          </a:r>
          <a:endParaRPr lang="en-US" sz="1600" dirty="0"/>
        </a:p>
      </dgm:t>
    </dgm:pt>
    <dgm:pt modelId="{BD8A649C-45E4-4AF8-B98A-C2D76821860A}" type="parTrans" cxnId="{A964F235-9169-4F88-BFB6-6F2430A81EF4}">
      <dgm:prSet/>
      <dgm:spPr/>
      <dgm:t>
        <a:bodyPr/>
        <a:lstStyle/>
        <a:p>
          <a:endParaRPr lang="en-US" sz="1600"/>
        </a:p>
      </dgm:t>
    </dgm:pt>
    <dgm:pt modelId="{2ACB1121-C774-42FC-B61D-A3F7AC0EC9AF}" type="sibTrans" cxnId="{A964F235-9169-4F88-BFB6-6F2430A81EF4}">
      <dgm:prSet/>
      <dgm:spPr/>
      <dgm:t>
        <a:bodyPr/>
        <a:lstStyle/>
        <a:p>
          <a:endParaRPr lang="en-US" sz="1600"/>
        </a:p>
      </dgm:t>
    </dgm:pt>
    <dgm:pt modelId="{8E95DA01-0923-48BD-9ACF-AD40B7BA1A32}">
      <dgm:prSet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ka-GE" sz="1600" b="1" dirty="0" smtClean="0"/>
            <a:t>კომპონენტი</a:t>
          </a:r>
          <a:r>
            <a:rPr lang="en-US" sz="1600" b="1" dirty="0" smtClean="0"/>
            <a:t> </a:t>
          </a:r>
          <a:r>
            <a:rPr lang="en-US" sz="1600" b="1" dirty="0"/>
            <a:t>4: </a:t>
          </a:r>
          <a:r>
            <a:rPr lang="ka-GE" sz="1600" b="1" dirty="0" smtClean="0"/>
            <a:t>პროექტის დანერგვა</a:t>
          </a:r>
          <a:endParaRPr lang="en-US" sz="1600" dirty="0"/>
        </a:p>
      </dgm:t>
    </dgm:pt>
    <dgm:pt modelId="{371141D4-6464-471B-AD57-FFF68A0173CF}" type="parTrans" cxnId="{7FEB0F93-D3F5-4003-8368-C3F10FF30FB1}">
      <dgm:prSet/>
      <dgm:spPr/>
      <dgm:t>
        <a:bodyPr/>
        <a:lstStyle/>
        <a:p>
          <a:endParaRPr lang="en-US" sz="1600"/>
        </a:p>
      </dgm:t>
    </dgm:pt>
    <dgm:pt modelId="{2A2545AE-6876-4D28-BF0C-9C7E1FC220C8}" type="sibTrans" cxnId="{7FEB0F93-D3F5-4003-8368-C3F10FF30FB1}">
      <dgm:prSet/>
      <dgm:spPr/>
      <dgm:t>
        <a:bodyPr/>
        <a:lstStyle/>
        <a:p>
          <a:endParaRPr lang="en-US" sz="1600"/>
        </a:p>
      </dgm:t>
    </dgm:pt>
    <dgm:pt modelId="{286DDB54-1AB8-41D3-95A7-E90976788AD9}">
      <dgm:prSet custT="1"/>
      <dgm:spPr/>
      <dgm:t>
        <a:bodyPr/>
        <a:lstStyle/>
        <a:p>
          <a:r>
            <a:rPr lang="ka-GE" sz="1400" dirty="0" smtClean="0"/>
            <a:t>პირველადი ჯანდაცვისა, მეორეული ჯანდაცვის და საზოგადოებრივი ჯანდაცვის სერვისების განვითარება</a:t>
          </a:r>
          <a:endParaRPr lang="en-US" sz="1400" dirty="0"/>
        </a:p>
      </dgm:t>
    </dgm:pt>
    <dgm:pt modelId="{085E2E7A-B08A-4C88-93BD-1AEECB71521E}" type="parTrans" cxnId="{3825E7B6-DE6D-4812-BC2A-AFA8756CB7E0}">
      <dgm:prSet/>
      <dgm:spPr/>
      <dgm:t>
        <a:bodyPr/>
        <a:lstStyle/>
        <a:p>
          <a:endParaRPr lang="en-US" sz="1600"/>
        </a:p>
      </dgm:t>
    </dgm:pt>
    <dgm:pt modelId="{38463F7B-643E-4424-B415-52ECC3CE4372}" type="sibTrans" cxnId="{3825E7B6-DE6D-4812-BC2A-AFA8756CB7E0}">
      <dgm:prSet/>
      <dgm:spPr/>
      <dgm:t>
        <a:bodyPr/>
        <a:lstStyle/>
        <a:p>
          <a:endParaRPr lang="en-US" sz="1600"/>
        </a:p>
      </dgm:t>
    </dgm:pt>
    <dgm:pt modelId="{4495D803-976F-407C-979C-8D9CB1D7114E}">
      <dgm:prSet custT="1"/>
      <dgm:spPr/>
      <dgm:t>
        <a:bodyPr/>
        <a:lstStyle/>
        <a:p>
          <a:r>
            <a:rPr lang="ka-GE" sz="1400" dirty="0" smtClean="0"/>
            <a:t>ჯანდაცვის სამინისტროს ანალიტიკური და ჯანდაცვის პოლიტიკის სხვა ინსტიტუციების შესაძლებლობების გაძლიერება </a:t>
          </a:r>
          <a:endParaRPr lang="en-US" sz="1400" dirty="0"/>
        </a:p>
      </dgm:t>
    </dgm:pt>
    <dgm:pt modelId="{5CB0654A-B49C-4563-9827-7870EE550491}" type="parTrans" cxnId="{533EB1CC-1956-4AF0-97C4-93F7F8552D8B}">
      <dgm:prSet/>
      <dgm:spPr/>
      <dgm:t>
        <a:bodyPr/>
        <a:lstStyle/>
        <a:p>
          <a:endParaRPr lang="en-US" sz="1600"/>
        </a:p>
      </dgm:t>
    </dgm:pt>
    <dgm:pt modelId="{276F77CC-7CF3-46C7-8EAE-52478FFC6F15}" type="sibTrans" cxnId="{533EB1CC-1956-4AF0-97C4-93F7F8552D8B}">
      <dgm:prSet/>
      <dgm:spPr/>
      <dgm:t>
        <a:bodyPr/>
        <a:lstStyle/>
        <a:p>
          <a:endParaRPr lang="en-US" sz="1600"/>
        </a:p>
      </dgm:t>
    </dgm:pt>
    <dgm:pt modelId="{5418E595-22C7-4922-BC65-6D76131F3F2B}">
      <dgm:prSet phldrT="[Text]" custT="1"/>
      <dgm:spPr/>
      <dgm:t>
        <a:bodyPr/>
        <a:lstStyle/>
        <a:p>
          <a:r>
            <a:rPr lang="ka-GE" sz="1400" dirty="0" smtClean="0"/>
            <a:t>ჯანდაცვის დაფინანსების სისტემის მტკიცებულებებზე დაფუძნებული გრძელვადიანი სტრატეგიის შემუშავება და დანერგვა</a:t>
          </a:r>
          <a:endParaRPr lang="en-US" sz="1400" dirty="0"/>
        </a:p>
      </dgm:t>
    </dgm:pt>
    <dgm:pt modelId="{06098DEC-783E-40FA-8BAB-36A3EE0D0EE9}" type="sibTrans" cxnId="{44A90DBA-18B6-44AD-892B-3DC60E37CB44}">
      <dgm:prSet/>
      <dgm:spPr/>
      <dgm:t>
        <a:bodyPr/>
        <a:lstStyle/>
        <a:p>
          <a:endParaRPr lang="en-US" sz="1600"/>
        </a:p>
      </dgm:t>
    </dgm:pt>
    <dgm:pt modelId="{00133220-903B-4ABD-B7B3-1C065650B45B}" type="parTrans" cxnId="{44A90DBA-18B6-44AD-892B-3DC60E37CB44}">
      <dgm:prSet/>
      <dgm:spPr/>
      <dgm:t>
        <a:bodyPr/>
        <a:lstStyle/>
        <a:p>
          <a:endParaRPr lang="en-US" sz="1600"/>
        </a:p>
      </dgm:t>
    </dgm:pt>
    <dgm:pt modelId="{F9B34F9D-F41D-4F36-B87C-69698475E6C5}">
      <dgm:prSet custT="1"/>
      <dgm:spPr/>
      <dgm:t>
        <a:bodyPr/>
        <a:lstStyle/>
        <a:p>
          <a:r>
            <a:rPr lang="ka-GE" sz="1400" dirty="0"/>
            <a:t>ანაზღაურების სისტემის ჰოლისტიკური რეფორმის განხორციელება</a:t>
          </a:r>
          <a:endParaRPr lang="en-US" sz="1400" dirty="0"/>
        </a:p>
      </dgm:t>
    </dgm:pt>
    <dgm:pt modelId="{D4DD531D-AFC6-4B1F-9370-CBD4550947B9}" type="parTrans" cxnId="{04203345-060A-475E-ACD6-9997C287A827}">
      <dgm:prSet/>
      <dgm:spPr/>
      <dgm:t>
        <a:bodyPr/>
        <a:lstStyle/>
        <a:p>
          <a:endParaRPr lang="en-US" sz="1600"/>
        </a:p>
      </dgm:t>
    </dgm:pt>
    <dgm:pt modelId="{BEF314C1-CC0E-4A30-91A6-0F93F20D4D59}" type="sibTrans" cxnId="{04203345-060A-475E-ACD6-9997C287A827}">
      <dgm:prSet/>
      <dgm:spPr/>
      <dgm:t>
        <a:bodyPr/>
        <a:lstStyle/>
        <a:p>
          <a:endParaRPr lang="en-US" sz="1600"/>
        </a:p>
      </dgm:t>
    </dgm:pt>
    <dgm:pt modelId="{394F72C5-030F-4845-96A4-BC2C2D7B3A92}">
      <dgm:prSet custT="1"/>
      <dgm:spPr/>
      <dgm:t>
        <a:bodyPr/>
        <a:lstStyle/>
        <a:p>
          <a:r>
            <a:rPr lang="ka-GE" sz="1400" dirty="0"/>
            <a:t>სოციალური მომსახურების სააგენტოს სტრატეგიული შესყიდვის შესაძლებლობის გაძლიერება</a:t>
          </a:r>
          <a:endParaRPr lang="en-US" sz="1400" dirty="0"/>
        </a:p>
      </dgm:t>
    </dgm:pt>
    <dgm:pt modelId="{58E95E96-8698-45C6-A0F6-23A446149203}" type="parTrans" cxnId="{43FEB621-DA2E-4918-AFEE-DAF6847F81E3}">
      <dgm:prSet/>
      <dgm:spPr/>
      <dgm:t>
        <a:bodyPr/>
        <a:lstStyle/>
        <a:p>
          <a:endParaRPr lang="en-US" sz="1600"/>
        </a:p>
      </dgm:t>
    </dgm:pt>
    <dgm:pt modelId="{A8A35E6B-7A0E-4BDA-BC9A-E66BF153685D}" type="sibTrans" cxnId="{43FEB621-DA2E-4918-AFEE-DAF6847F81E3}">
      <dgm:prSet/>
      <dgm:spPr/>
      <dgm:t>
        <a:bodyPr/>
        <a:lstStyle/>
        <a:p>
          <a:endParaRPr lang="en-US" sz="1600"/>
        </a:p>
      </dgm:t>
    </dgm:pt>
    <dgm:pt modelId="{34776EB1-21B9-4CEB-9050-E73E6FD0590E}">
      <dgm:prSet custT="1"/>
      <dgm:spPr/>
      <dgm:t>
        <a:bodyPr/>
        <a:lstStyle/>
        <a:p>
          <a:r>
            <a:rPr lang="ka-GE" sz="1400" dirty="0"/>
            <a:t>მომსახურების ხარისხის გაუმჯობესება</a:t>
          </a:r>
          <a:endParaRPr lang="en-US" sz="1400" dirty="0"/>
        </a:p>
      </dgm:t>
    </dgm:pt>
    <dgm:pt modelId="{ECDEA17C-0384-43FC-90FF-9F5914698EF0}" type="parTrans" cxnId="{4F7A2B06-05D0-49A6-B0FE-FCA3D82A059C}">
      <dgm:prSet/>
      <dgm:spPr/>
      <dgm:t>
        <a:bodyPr/>
        <a:lstStyle/>
        <a:p>
          <a:endParaRPr lang="en-US" sz="1600"/>
        </a:p>
      </dgm:t>
    </dgm:pt>
    <dgm:pt modelId="{F6CCE6BD-95CB-416A-BEAE-84A3F6BE646A}" type="sibTrans" cxnId="{4F7A2B06-05D0-49A6-B0FE-FCA3D82A059C}">
      <dgm:prSet/>
      <dgm:spPr/>
      <dgm:t>
        <a:bodyPr/>
        <a:lstStyle/>
        <a:p>
          <a:endParaRPr lang="en-US" sz="1600"/>
        </a:p>
      </dgm:t>
    </dgm:pt>
    <dgm:pt modelId="{3A73126D-EA55-43A3-987F-88877A450F75}">
      <dgm:prSet custT="1"/>
      <dgm:spPr/>
      <dgm:t>
        <a:bodyPr/>
        <a:lstStyle/>
        <a:p>
          <a:r>
            <a:rPr lang="ka-GE" sz="1400" dirty="0"/>
            <a:t>სამედიცინო განათების გაუმჯობესება</a:t>
          </a:r>
          <a:endParaRPr lang="en-US" sz="1400" dirty="0"/>
        </a:p>
      </dgm:t>
    </dgm:pt>
    <dgm:pt modelId="{4FACF499-BD24-43FD-A634-9945168B502D}" type="parTrans" cxnId="{F4A59987-6369-4EA9-B555-FA38683BC653}">
      <dgm:prSet/>
      <dgm:spPr/>
      <dgm:t>
        <a:bodyPr/>
        <a:lstStyle/>
        <a:p>
          <a:endParaRPr lang="en-US" sz="1600"/>
        </a:p>
      </dgm:t>
    </dgm:pt>
    <dgm:pt modelId="{34C1A018-1212-4FB3-B9BC-0524C690FD63}" type="sibTrans" cxnId="{F4A59987-6369-4EA9-B555-FA38683BC653}">
      <dgm:prSet/>
      <dgm:spPr/>
      <dgm:t>
        <a:bodyPr/>
        <a:lstStyle/>
        <a:p>
          <a:endParaRPr lang="en-US" sz="1600"/>
        </a:p>
      </dgm:t>
    </dgm:pt>
    <dgm:pt modelId="{4D18D441-5EBB-4A88-9DCC-2FDED92B38EA}">
      <dgm:prSet custT="1"/>
      <dgm:spPr/>
      <dgm:t>
        <a:bodyPr/>
        <a:lstStyle/>
        <a:p>
          <a:r>
            <a:rPr lang="ka-GE" sz="1400" dirty="0"/>
            <a:t>ჯანდაცვის ტექნოლოგიების შეფასების (</a:t>
          </a:r>
          <a:r>
            <a:rPr lang="en-US" sz="1400" dirty="0"/>
            <a:t>HTA) </a:t>
          </a:r>
          <a:r>
            <a:rPr lang="ka-GE" sz="1400" dirty="0"/>
            <a:t>სისტემის და პროცესების დაფუძნება</a:t>
          </a:r>
          <a:endParaRPr lang="en-US" sz="1400" dirty="0"/>
        </a:p>
      </dgm:t>
    </dgm:pt>
    <dgm:pt modelId="{1E29FFCB-428F-4115-9F00-D9AEBB62E5FA}" type="parTrans" cxnId="{3B08204D-CE34-4FDE-AE5E-4D557AB8E0C7}">
      <dgm:prSet/>
      <dgm:spPr/>
      <dgm:t>
        <a:bodyPr/>
        <a:lstStyle/>
        <a:p>
          <a:endParaRPr lang="en-US" sz="1600"/>
        </a:p>
      </dgm:t>
    </dgm:pt>
    <dgm:pt modelId="{985EBF36-D47A-4064-86D0-CFF51A42EACA}" type="sibTrans" cxnId="{3B08204D-CE34-4FDE-AE5E-4D557AB8E0C7}">
      <dgm:prSet/>
      <dgm:spPr/>
      <dgm:t>
        <a:bodyPr/>
        <a:lstStyle/>
        <a:p>
          <a:endParaRPr lang="en-US" sz="1600"/>
        </a:p>
      </dgm:t>
    </dgm:pt>
    <dgm:pt modelId="{9A493018-5E60-4B8A-9A8C-8202C0F64F26}">
      <dgm:prSet custT="1"/>
      <dgm:spPr/>
      <dgm:t>
        <a:bodyPr/>
        <a:lstStyle/>
        <a:p>
          <a:r>
            <a:rPr lang="ka-GE" sz="1400" dirty="0"/>
            <a:t>გადამდები დაავადებების ლაბორატორიების რაზიონალიზაცია</a:t>
          </a:r>
          <a:endParaRPr lang="en-US" sz="1400" dirty="0"/>
        </a:p>
      </dgm:t>
    </dgm:pt>
    <dgm:pt modelId="{9B84D96C-91A8-4BE8-8DBE-5F2F03E8A385}" type="parTrans" cxnId="{FF6EC69F-F767-4AE9-B062-4EAA264261AE}">
      <dgm:prSet/>
      <dgm:spPr/>
      <dgm:t>
        <a:bodyPr/>
        <a:lstStyle/>
        <a:p>
          <a:endParaRPr lang="en-US" sz="1600"/>
        </a:p>
      </dgm:t>
    </dgm:pt>
    <dgm:pt modelId="{752125E7-60C4-40A4-AD39-43091912B075}" type="sibTrans" cxnId="{FF6EC69F-F767-4AE9-B062-4EAA264261AE}">
      <dgm:prSet/>
      <dgm:spPr/>
      <dgm:t>
        <a:bodyPr/>
        <a:lstStyle/>
        <a:p>
          <a:endParaRPr lang="en-US" sz="1600"/>
        </a:p>
      </dgm:t>
    </dgm:pt>
    <dgm:pt modelId="{DCDCCA67-C55B-413C-97A1-01329AA7F9DF}">
      <dgm:prSet custT="1"/>
      <dgm:spPr/>
      <dgm:t>
        <a:bodyPr/>
        <a:lstStyle/>
        <a:p>
          <a:r>
            <a:rPr lang="ka-GE" sz="1400" dirty="0" smtClean="0"/>
            <a:t>ელექტრონული ჯანდაცვის პროდუქტების ინსტიტუციონალიზაცია და გაფართოება</a:t>
          </a:r>
          <a:endParaRPr lang="en-US" sz="1400" dirty="0"/>
        </a:p>
      </dgm:t>
    </dgm:pt>
    <dgm:pt modelId="{40B321AA-91F2-4E81-8AC2-72195360E3CA}" type="parTrans" cxnId="{B53C5201-9A6B-4B8B-A587-C4DA0350EC26}">
      <dgm:prSet/>
      <dgm:spPr/>
      <dgm:t>
        <a:bodyPr/>
        <a:lstStyle/>
        <a:p>
          <a:endParaRPr lang="en-US" sz="1600"/>
        </a:p>
      </dgm:t>
    </dgm:pt>
    <dgm:pt modelId="{BBFB6347-64B0-414B-8706-F420ED73A203}" type="sibTrans" cxnId="{B53C5201-9A6B-4B8B-A587-C4DA0350EC26}">
      <dgm:prSet/>
      <dgm:spPr/>
      <dgm:t>
        <a:bodyPr/>
        <a:lstStyle/>
        <a:p>
          <a:endParaRPr lang="en-US" sz="1600"/>
        </a:p>
      </dgm:t>
    </dgm:pt>
    <dgm:pt modelId="{43DC8D2D-3BE7-44AF-89CB-0D52FED5B1E5}" type="pres">
      <dgm:prSet presAssocID="{E3B3AE27-F614-48F7-A298-B15ED1C2426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F818A324-2836-4DAC-BB29-45C996B40E26}" type="pres">
      <dgm:prSet presAssocID="{7AA1E7D7-46D5-45F5-842A-0D09A89F8014}" presName="parentText" presStyleLbl="node1" presStyleIdx="0" presStyleCnt="4" custScaleY="58866" custLinFactNeighborY="-36589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2F107D4-EC9B-44B9-9759-8D424629DA6C}" type="pres">
      <dgm:prSet presAssocID="{7AA1E7D7-46D5-45F5-842A-0D09A89F8014}" presName="childText" presStyleLbl="revTx" presStyleIdx="0" presStyleCnt="3" custLinFactNeighborY="-2280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6D73162-F385-4251-9A42-66EC7106C042}" type="pres">
      <dgm:prSet presAssocID="{5494B2D6-FC6C-433C-9504-867841976F7B}" presName="parentText" presStyleLbl="node1" presStyleIdx="1" presStyleCnt="4" custScaleY="54964" custLinFactNeighborY="-1804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7CA861F-3150-41F6-A7E2-689D06DB86B1}" type="pres">
      <dgm:prSet presAssocID="{5494B2D6-FC6C-433C-9504-867841976F7B}" presName="childText" presStyleLbl="revTx" presStyleIdx="1" presStyleCnt="3" custScaleY="81258" custLinFactNeighborY="-1254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A1AFB3C-FBF5-4DCD-BB24-8BBBA2C76DED}" type="pres">
      <dgm:prSet presAssocID="{F772F433-AFBB-49FC-A9C9-99CF01C64A36}" presName="parentText" presStyleLbl="node1" presStyleIdx="2" presStyleCnt="4" custScaleY="3815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56A8BA3-DAAC-4A1C-9B39-4A841349AAF5}" type="pres">
      <dgm:prSet presAssocID="{F772F433-AFBB-49FC-A9C9-99CF01C64A36}" presName="childText" presStyleLbl="revTx" presStyleIdx="2" presStyleCnt="3" custScaleY="7465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4E2F27E-7395-4439-91F2-BDC6173AE76D}" type="pres">
      <dgm:prSet presAssocID="{8E95DA01-0923-48BD-9ACF-AD40B7BA1A32}" presName="parentText" presStyleLbl="node1" presStyleIdx="3" presStyleCnt="4" custScaleY="29788" custLinFactNeighborY="25874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2E63FE5D-5FEF-4B62-87DC-8474B2F9D935}" type="presOf" srcId="{F9B34F9D-F41D-4F36-B87C-69698475E6C5}" destId="{32F107D4-EC9B-44B9-9759-8D424629DA6C}" srcOrd="0" destOrd="1" presId="urn:microsoft.com/office/officeart/2005/8/layout/vList2"/>
    <dgm:cxn modelId="{573D8CD8-E1B1-4C92-B234-DCE4B49C0404}" type="presOf" srcId="{8E95DA01-0923-48BD-9ACF-AD40B7BA1A32}" destId="{34E2F27E-7395-4439-91F2-BDC6173AE76D}" srcOrd="0" destOrd="0" presId="urn:microsoft.com/office/officeart/2005/8/layout/vList2"/>
    <dgm:cxn modelId="{78AACB29-E6A0-4605-8248-A3AC86A3940D}" type="presOf" srcId="{5418E595-22C7-4922-BC65-6D76131F3F2B}" destId="{32F107D4-EC9B-44B9-9759-8D424629DA6C}" srcOrd="0" destOrd="0" presId="urn:microsoft.com/office/officeart/2005/8/layout/vList2"/>
    <dgm:cxn modelId="{DFC51100-2DDD-44BB-BE15-38E8D9801A11}" type="presOf" srcId="{3A73126D-EA55-43A3-987F-88877A450F75}" destId="{17CA861F-3150-41F6-A7E2-689D06DB86B1}" srcOrd="0" destOrd="2" presId="urn:microsoft.com/office/officeart/2005/8/layout/vList2"/>
    <dgm:cxn modelId="{3B08204D-CE34-4FDE-AE5E-4D557AB8E0C7}" srcId="{F772F433-AFBB-49FC-A9C9-99CF01C64A36}" destId="{4D18D441-5EBB-4A88-9DCC-2FDED92B38EA}" srcOrd="1" destOrd="0" parTransId="{1E29FFCB-428F-4115-9F00-D9AEBB62E5FA}" sibTransId="{985EBF36-D47A-4064-86D0-CFF51A42EACA}"/>
    <dgm:cxn modelId="{B53C5201-9A6B-4B8B-A587-C4DA0350EC26}" srcId="{F772F433-AFBB-49FC-A9C9-99CF01C64A36}" destId="{DCDCCA67-C55B-413C-97A1-01329AA7F9DF}" srcOrd="3" destOrd="0" parTransId="{40B321AA-91F2-4E81-8AC2-72195360E3CA}" sibTransId="{BBFB6347-64B0-414B-8706-F420ED73A203}"/>
    <dgm:cxn modelId="{8867D476-BF74-4196-99DD-706CEB7C93D0}" srcId="{E3B3AE27-F614-48F7-A298-B15ED1C24264}" destId="{7AA1E7D7-46D5-45F5-842A-0D09A89F8014}" srcOrd="0" destOrd="0" parTransId="{2C1E3E3E-642A-4561-8C41-A6D0601035E8}" sibTransId="{A8AE1359-8449-47E7-8F1B-82B54322DBC1}"/>
    <dgm:cxn modelId="{D6B411D8-DCEE-4DA4-9FDD-82D823E34F08}" type="presOf" srcId="{394F72C5-030F-4845-96A4-BC2C2D7B3A92}" destId="{32F107D4-EC9B-44B9-9759-8D424629DA6C}" srcOrd="0" destOrd="2" presId="urn:microsoft.com/office/officeart/2005/8/layout/vList2"/>
    <dgm:cxn modelId="{687C379B-4084-41E5-A532-97468E33641C}" type="presOf" srcId="{286DDB54-1AB8-41D3-95A7-E90976788AD9}" destId="{17CA861F-3150-41F6-A7E2-689D06DB86B1}" srcOrd="0" destOrd="0" presId="urn:microsoft.com/office/officeart/2005/8/layout/vList2"/>
    <dgm:cxn modelId="{FF6EC69F-F767-4AE9-B062-4EAA264261AE}" srcId="{F772F433-AFBB-49FC-A9C9-99CF01C64A36}" destId="{9A493018-5E60-4B8A-9A8C-8202C0F64F26}" srcOrd="2" destOrd="0" parTransId="{9B84D96C-91A8-4BE8-8DBE-5F2F03E8A385}" sibTransId="{752125E7-60C4-40A4-AD39-43091912B075}"/>
    <dgm:cxn modelId="{F20E31B8-03D7-468F-ADAA-28D112D16908}" type="presOf" srcId="{F772F433-AFBB-49FC-A9C9-99CF01C64A36}" destId="{FA1AFB3C-FBF5-4DCD-BB24-8BBBA2C76DED}" srcOrd="0" destOrd="0" presId="urn:microsoft.com/office/officeart/2005/8/layout/vList2"/>
    <dgm:cxn modelId="{6EC69B6D-0B9A-48E8-83F1-7A75D576E860}" type="presOf" srcId="{DCDCCA67-C55B-413C-97A1-01329AA7F9DF}" destId="{356A8BA3-DAAC-4A1C-9B39-4A841349AAF5}" srcOrd="0" destOrd="3" presId="urn:microsoft.com/office/officeart/2005/8/layout/vList2"/>
    <dgm:cxn modelId="{8A95030C-0D99-41BF-8EE5-40046CC71D0B}" type="presOf" srcId="{E3B3AE27-F614-48F7-A298-B15ED1C24264}" destId="{43DC8D2D-3BE7-44AF-89CB-0D52FED5B1E5}" srcOrd="0" destOrd="0" presId="urn:microsoft.com/office/officeart/2005/8/layout/vList2"/>
    <dgm:cxn modelId="{5B4D7A25-106A-49B3-9754-58633FE67167}" type="presOf" srcId="{7AA1E7D7-46D5-45F5-842A-0D09A89F8014}" destId="{F818A324-2836-4DAC-BB29-45C996B40E26}" srcOrd="0" destOrd="0" presId="urn:microsoft.com/office/officeart/2005/8/layout/vList2"/>
    <dgm:cxn modelId="{7059ABAB-6B45-4AF7-9646-FD0F9E43E479}" type="presOf" srcId="{5494B2D6-FC6C-433C-9504-867841976F7B}" destId="{76D73162-F385-4251-9A42-66EC7106C042}" srcOrd="0" destOrd="0" presId="urn:microsoft.com/office/officeart/2005/8/layout/vList2"/>
    <dgm:cxn modelId="{04203345-060A-475E-ACD6-9997C287A827}" srcId="{7AA1E7D7-46D5-45F5-842A-0D09A89F8014}" destId="{F9B34F9D-F41D-4F36-B87C-69698475E6C5}" srcOrd="1" destOrd="0" parTransId="{D4DD531D-AFC6-4B1F-9370-CBD4550947B9}" sibTransId="{BEF314C1-CC0E-4A30-91A6-0F93F20D4D59}"/>
    <dgm:cxn modelId="{43FEB621-DA2E-4918-AFEE-DAF6847F81E3}" srcId="{7AA1E7D7-46D5-45F5-842A-0D09A89F8014}" destId="{394F72C5-030F-4845-96A4-BC2C2D7B3A92}" srcOrd="2" destOrd="0" parTransId="{58E95E96-8698-45C6-A0F6-23A446149203}" sibTransId="{A8A35E6B-7A0E-4BDA-BC9A-E66BF153685D}"/>
    <dgm:cxn modelId="{3825E7B6-DE6D-4812-BC2A-AFA8756CB7E0}" srcId="{5494B2D6-FC6C-433C-9504-867841976F7B}" destId="{286DDB54-1AB8-41D3-95A7-E90976788AD9}" srcOrd="0" destOrd="0" parTransId="{085E2E7A-B08A-4C88-93BD-1AEECB71521E}" sibTransId="{38463F7B-643E-4424-B415-52ECC3CE4372}"/>
    <dgm:cxn modelId="{649236AE-468A-4012-8469-74CBCDD23983}" type="presOf" srcId="{4D18D441-5EBB-4A88-9DCC-2FDED92B38EA}" destId="{356A8BA3-DAAC-4A1C-9B39-4A841349AAF5}" srcOrd="0" destOrd="1" presId="urn:microsoft.com/office/officeart/2005/8/layout/vList2"/>
    <dgm:cxn modelId="{A1528203-6E85-4C22-AA68-E194CD7CA85B}" type="presOf" srcId="{4495D803-976F-407C-979C-8D9CB1D7114E}" destId="{356A8BA3-DAAC-4A1C-9B39-4A841349AAF5}" srcOrd="0" destOrd="0" presId="urn:microsoft.com/office/officeart/2005/8/layout/vList2"/>
    <dgm:cxn modelId="{44A90DBA-18B6-44AD-892B-3DC60E37CB44}" srcId="{7AA1E7D7-46D5-45F5-842A-0D09A89F8014}" destId="{5418E595-22C7-4922-BC65-6D76131F3F2B}" srcOrd="0" destOrd="0" parTransId="{00133220-903B-4ABD-B7B3-1C065650B45B}" sibTransId="{06098DEC-783E-40FA-8BAB-36A3EE0D0EE9}"/>
    <dgm:cxn modelId="{4F7A2B06-05D0-49A6-B0FE-FCA3D82A059C}" srcId="{5494B2D6-FC6C-433C-9504-867841976F7B}" destId="{34776EB1-21B9-4CEB-9050-E73E6FD0590E}" srcOrd="1" destOrd="0" parTransId="{ECDEA17C-0384-43FC-90FF-9F5914698EF0}" sibTransId="{F6CCE6BD-95CB-416A-BEAE-84A3F6BE646A}"/>
    <dgm:cxn modelId="{533EB1CC-1956-4AF0-97C4-93F7F8552D8B}" srcId="{F772F433-AFBB-49FC-A9C9-99CF01C64A36}" destId="{4495D803-976F-407C-979C-8D9CB1D7114E}" srcOrd="0" destOrd="0" parTransId="{5CB0654A-B49C-4563-9827-7870EE550491}" sibTransId="{276F77CC-7CF3-46C7-8EAE-52478FFC6F15}"/>
    <dgm:cxn modelId="{A964F235-9169-4F88-BFB6-6F2430A81EF4}" srcId="{E3B3AE27-F614-48F7-A298-B15ED1C24264}" destId="{F772F433-AFBB-49FC-A9C9-99CF01C64A36}" srcOrd="2" destOrd="0" parTransId="{BD8A649C-45E4-4AF8-B98A-C2D76821860A}" sibTransId="{2ACB1121-C774-42FC-B61D-A3F7AC0EC9AF}"/>
    <dgm:cxn modelId="{F1D3E779-A63D-4421-95B4-502B1D9F8003}" srcId="{E3B3AE27-F614-48F7-A298-B15ED1C24264}" destId="{5494B2D6-FC6C-433C-9504-867841976F7B}" srcOrd="1" destOrd="0" parTransId="{D987D83F-4457-484B-A739-3611120B3667}" sibTransId="{7509D925-5A91-4AF3-8D36-0682E93B0B3B}"/>
    <dgm:cxn modelId="{E3C7EA14-B1F5-468F-AECC-83860DE864DD}" type="presOf" srcId="{9A493018-5E60-4B8A-9A8C-8202C0F64F26}" destId="{356A8BA3-DAAC-4A1C-9B39-4A841349AAF5}" srcOrd="0" destOrd="2" presId="urn:microsoft.com/office/officeart/2005/8/layout/vList2"/>
    <dgm:cxn modelId="{2F0225B3-C3D8-4957-AADF-01D306EDF966}" type="presOf" srcId="{34776EB1-21B9-4CEB-9050-E73E6FD0590E}" destId="{17CA861F-3150-41F6-A7E2-689D06DB86B1}" srcOrd="0" destOrd="1" presId="urn:microsoft.com/office/officeart/2005/8/layout/vList2"/>
    <dgm:cxn modelId="{7FEB0F93-D3F5-4003-8368-C3F10FF30FB1}" srcId="{E3B3AE27-F614-48F7-A298-B15ED1C24264}" destId="{8E95DA01-0923-48BD-9ACF-AD40B7BA1A32}" srcOrd="3" destOrd="0" parTransId="{371141D4-6464-471B-AD57-FFF68A0173CF}" sibTransId="{2A2545AE-6876-4D28-BF0C-9C7E1FC220C8}"/>
    <dgm:cxn modelId="{F4A59987-6369-4EA9-B555-FA38683BC653}" srcId="{5494B2D6-FC6C-433C-9504-867841976F7B}" destId="{3A73126D-EA55-43A3-987F-88877A450F75}" srcOrd="2" destOrd="0" parTransId="{4FACF499-BD24-43FD-A634-9945168B502D}" sibTransId="{34C1A018-1212-4FB3-B9BC-0524C690FD63}"/>
    <dgm:cxn modelId="{0912ADF1-82F4-4E49-B4A6-052B57363A7E}" type="presParOf" srcId="{43DC8D2D-3BE7-44AF-89CB-0D52FED5B1E5}" destId="{F818A324-2836-4DAC-BB29-45C996B40E26}" srcOrd="0" destOrd="0" presId="urn:microsoft.com/office/officeart/2005/8/layout/vList2"/>
    <dgm:cxn modelId="{DDCF1CF2-6035-4E75-A7AD-D0C78BD8A530}" type="presParOf" srcId="{43DC8D2D-3BE7-44AF-89CB-0D52FED5B1E5}" destId="{32F107D4-EC9B-44B9-9759-8D424629DA6C}" srcOrd="1" destOrd="0" presId="urn:microsoft.com/office/officeart/2005/8/layout/vList2"/>
    <dgm:cxn modelId="{F4899BA4-3153-47AF-867C-0E5DE53298D5}" type="presParOf" srcId="{43DC8D2D-3BE7-44AF-89CB-0D52FED5B1E5}" destId="{76D73162-F385-4251-9A42-66EC7106C042}" srcOrd="2" destOrd="0" presId="urn:microsoft.com/office/officeart/2005/8/layout/vList2"/>
    <dgm:cxn modelId="{9AF766DE-3F96-48CE-8C67-3E16B99E7149}" type="presParOf" srcId="{43DC8D2D-3BE7-44AF-89CB-0D52FED5B1E5}" destId="{17CA861F-3150-41F6-A7E2-689D06DB86B1}" srcOrd="3" destOrd="0" presId="urn:microsoft.com/office/officeart/2005/8/layout/vList2"/>
    <dgm:cxn modelId="{7E46DC45-A51C-4DEE-B619-E4E0A0092493}" type="presParOf" srcId="{43DC8D2D-3BE7-44AF-89CB-0D52FED5B1E5}" destId="{FA1AFB3C-FBF5-4DCD-BB24-8BBBA2C76DED}" srcOrd="4" destOrd="0" presId="urn:microsoft.com/office/officeart/2005/8/layout/vList2"/>
    <dgm:cxn modelId="{C9431D3F-B00C-4711-BB18-F38DD91158C5}" type="presParOf" srcId="{43DC8D2D-3BE7-44AF-89CB-0D52FED5B1E5}" destId="{356A8BA3-DAAC-4A1C-9B39-4A841349AAF5}" srcOrd="5" destOrd="0" presId="urn:microsoft.com/office/officeart/2005/8/layout/vList2"/>
    <dgm:cxn modelId="{CCE6A7B1-4F02-4118-BD6D-BF71F82C6AFD}" type="presParOf" srcId="{43DC8D2D-3BE7-44AF-89CB-0D52FED5B1E5}" destId="{34E2F27E-7395-4439-91F2-BDC6173AE76D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18A324-2836-4DAC-BB29-45C996B40E26}">
      <dsp:nvSpPr>
        <dsp:cNvPr id="0" name=""/>
        <dsp:cNvSpPr/>
      </dsp:nvSpPr>
      <dsp:spPr>
        <a:xfrm>
          <a:off x="0" y="2"/>
          <a:ext cx="8724900" cy="704573"/>
        </a:xfrm>
        <a:prstGeom prst="roundRect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კომპონენტი</a:t>
          </a:r>
          <a:r>
            <a:rPr lang="en-US" sz="1600" b="1" kern="1200" dirty="0" smtClean="0"/>
            <a:t> 1: </a:t>
          </a:r>
          <a:r>
            <a:rPr lang="ka-GE" sz="1600" b="1" kern="1200" dirty="0" smtClean="0"/>
            <a:t>საყოველთაო ჯანდაცვის პროგრამის ჩარჩოებში ჯანდაცვის დაფინანსების სისტემის განმტკიცება</a:t>
          </a:r>
          <a:endParaRPr lang="en-US" sz="1600" kern="1200" dirty="0"/>
        </a:p>
      </dsp:txBody>
      <dsp:txXfrm>
        <a:off x="34394" y="34396"/>
        <a:ext cx="8656112" cy="635785"/>
      </dsp:txXfrm>
    </dsp:sp>
    <dsp:sp modelId="{32F107D4-EC9B-44B9-9759-8D424629DA6C}">
      <dsp:nvSpPr>
        <dsp:cNvPr id="0" name=""/>
        <dsp:cNvSpPr/>
      </dsp:nvSpPr>
      <dsp:spPr>
        <a:xfrm>
          <a:off x="0" y="819026"/>
          <a:ext cx="8724900" cy="10588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7016" tIns="17780" rIns="99568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a-GE" sz="1400" kern="1200" dirty="0" smtClean="0"/>
            <a:t>ჯანდაცვის დაფინანსების სისტემის მტკიცებულებებზე დაფუძნებული გრძელვადიანი სტრატეგიის შემუშავება და დანერგვა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a-GE" sz="1400" kern="1200" dirty="0"/>
            <a:t>ანაზღაურების სისტემის ჰოლისტიკური რეფორმის განხორციელება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a-GE" sz="1400" kern="1200" dirty="0"/>
            <a:t>სოციალური მომსახურების სააგენტოს სტრატეგიული შესყიდვის შესაძლებლობის გაძლიერება</a:t>
          </a:r>
          <a:endParaRPr lang="en-US" sz="1400" kern="1200" dirty="0"/>
        </a:p>
      </dsp:txBody>
      <dsp:txXfrm>
        <a:off x="0" y="819026"/>
        <a:ext cx="8724900" cy="1058804"/>
      </dsp:txXfrm>
    </dsp:sp>
    <dsp:sp modelId="{76D73162-F385-4251-9A42-66EC7106C042}">
      <dsp:nvSpPr>
        <dsp:cNvPr id="0" name=""/>
        <dsp:cNvSpPr/>
      </dsp:nvSpPr>
      <dsp:spPr>
        <a:xfrm>
          <a:off x="0" y="1959714"/>
          <a:ext cx="8724900" cy="657869"/>
        </a:xfrm>
        <a:prstGeom prst="roundRect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კომპონენტი</a:t>
          </a:r>
          <a:r>
            <a:rPr lang="en-US" sz="1600" b="1" kern="1200" dirty="0" smtClean="0"/>
            <a:t> </a:t>
          </a:r>
          <a:r>
            <a:rPr lang="en-US" sz="1600" b="1" kern="1200" dirty="0"/>
            <a:t>2: </a:t>
          </a:r>
          <a:r>
            <a:rPr lang="ka-GE" sz="1600" b="1" kern="1200" dirty="0" smtClean="0"/>
            <a:t>ჯანდაცვის მომსახურების სისტემის სტრუქტურისა და ხარისხის გაძლიერება</a:t>
          </a:r>
          <a:endParaRPr lang="en-US" sz="1600" kern="1200" dirty="0"/>
        </a:p>
      </dsp:txBody>
      <dsp:txXfrm>
        <a:off x="32115" y="1991829"/>
        <a:ext cx="8660670" cy="593639"/>
      </dsp:txXfrm>
    </dsp:sp>
    <dsp:sp modelId="{17CA861F-3150-41F6-A7E2-689D06DB86B1}">
      <dsp:nvSpPr>
        <dsp:cNvPr id="0" name=""/>
        <dsp:cNvSpPr/>
      </dsp:nvSpPr>
      <dsp:spPr>
        <a:xfrm>
          <a:off x="0" y="2658527"/>
          <a:ext cx="8724900" cy="8603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7016" tIns="17780" rIns="99568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a-GE" sz="1400" kern="1200" dirty="0" smtClean="0"/>
            <a:t>პირველადი ჯანდაცვისა, მეორეული ჯანდაცვის და საზოგადოებრივი ჯანდაცვის სერვისების განვითარება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a-GE" sz="1400" kern="1200" dirty="0"/>
            <a:t>მომსახურების ხარისხის გაუმჯობესება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a-GE" sz="1400" kern="1200" dirty="0"/>
            <a:t>სამედიცინო განათების გაუმჯობესება</a:t>
          </a:r>
          <a:endParaRPr lang="en-US" sz="1400" kern="1200" dirty="0"/>
        </a:p>
      </dsp:txBody>
      <dsp:txXfrm>
        <a:off x="0" y="2658527"/>
        <a:ext cx="8724900" cy="860363"/>
      </dsp:txXfrm>
    </dsp:sp>
    <dsp:sp modelId="{FA1AFB3C-FBF5-4DCD-BB24-8BBBA2C76DED}">
      <dsp:nvSpPr>
        <dsp:cNvPr id="0" name=""/>
        <dsp:cNvSpPr/>
      </dsp:nvSpPr>
      <dsp:spPr>
        <a:xfrm>
          <a:off x="0" y="3669020"/>
          <a:ext cx="8724900" cy="456692"/>
        </a:xfrm>
        <a:prstGeom prst="roundRect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კომპონენტი</a:t>
          </a:r>
          <a:r>
            <a:rPr lang="en-US" sz="1600" b="1" kern="1200" dirty="0" smtClean="0"/>
            <a:t> </a:t>
          </a:r>
          <a:r>
            <a:rPr lang="en-US" sz="1600" b="1" kern="1200" dirty="0"/>
            <a:t>3: </a:t>
          </a:r>
          <a:r>
            <a:rPr lang="ka-GE" sz="1600" b="1" kern="1200" dirty="0" smtClean="0"/>
            <a:t>ჯანდაცვის სისტემის მმართველობითი ფუნქციის გაძლიერება</a:t>
          </a:r>
          <a:endParaRPr lang="en-US" sz="1600" kern="1200" dirty="0"/>
        </a:p>
      </dsp:txBody>
      <dsp:txXfrm>
        <a:off x="22294" y="3691314"/>
        <a:ext cx="8680312" cy="412104"/>
      </dsp:txXfrm>
    </dsp:sp>
    <dsp:sp modelId="{356A8BA3-DAAC-4A1C-9B39-4A841349AAF5}">
      <dsp:nvSpPr>
        <dsp:cNvPr id="0" name=""/>
        <dsp:cNvSpPr/>
      </dsp:nvSpPr>
      <dsp:spPr>
        <a:xfrm>
          <a:off x="0" y="4125713"/>
          <a:ext cx="8724900" cy="9386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7016" tIns="17780" rIns="99568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a-GE" sz="1400" kern="1200" dirty="0" smtClean="0"/>
            <a:t>ჯანდაცვის სამინისტროს ანალიტიკური და ჯანდაცვის პოლიტიკის სხვა ინსტიტუციების შესაძლებლობების გაძლიერება 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a-GE" sz="1400" kern="1200" dirty="0"/>
            <a:t>ჯანდაცვის ტექნოლოგიების შეფასების (</a:t>
          </a:r>
          <a:r>
            <a:rPr lang="en-US" sz="1400" kern="1200" dirty="0"/>
            <a:t>HTA) </a:t>
          </a:r>
          <a:r>
            <a:rPr lang="ka-GE" sz="1400" kern="1200" dirty="0"/>
            <a:t>სისტემის და პროცესების დაფუძნება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a-GE" sz="1400" kern="1200" dirty="0"/>
            <a:t>გადამდები დაავადებების ლაბორატორიების რაზიონალიზაცია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a-GE" sz="1400" kern="1200" dirty="0" smtClean="0"/>
            <a:t>ელექტრონული ჯანდაცვის პროდუქტების ინსტიტუციონალიზაცია და გაფართოება</a:t>
          </a:r>
          <a:endParaRPr lang="en-US" sz="1400" kern="1200" dirty="0"/>
        </a:p>
      </dsp:txBody>
      <dsp:txXfrm>
        <a:off x="0" y="4125713"/>
        <a:ext cx="8724900" cy="938647"/>
      </dsp:txXfrm>
    </dsp:sp>
    <dsp:sp modelId="{34E2F27E-7395-4439-91F2-BDC6173AE76D}">
      <dsp:nvSpPr>
        <dsp:cNvPr id="0" name=""/>
        <dsp:cNvSpPr/>
      </dsp:nvSpPr>
      <dsp:spPr>
        <a:xfrm>
          <a:off x="0" y="5389682"/>
          <a:ext cx="8724900" cy="356535"/>
        </a:xfrm>
        <a:prstGeom prst="roundRect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კომპონენტი</a:t>
          </a:r>
          <a:r>
            <a:rPr lang="en-US" sz="1600" b="1" kern="1200" dirty="0" smtClean="0"/>
            <a:t> </a:t>
          </a:r>
          <a:r>
            <a:rPr lang="en-US" sz="1600" b="1" kern="1200" dirty="0"/>
            <a:t>4: </a:t>
          </a:r>
          <a:r>
            <a:rPr lang="ka-GE" sz="1600" b="1" kern="1200" dirty="0" smtClean="0"/>
            <a:t>პროექტის დანერგვა</a:t>
          </a:r>
          <a:endParaRPr lang="en-US" sz="1600" kern="1200" dirty="0"/>
        </a:p>
      </dsp:txBody>
      <dsp:txXfrm>
        <a:off x="17405" y="5407087"/>
        <a:ext cx="8690090" cy="3217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Trebuchet MS" pitchFamily="34" charset="0"/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Trebuchet MS" pitchFamily="34" charset="0"/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fld id="{B2C557E0-40D2-4868-BDC6-220180D8F45D}" type="datetimeFigureOut">
              <a:rPr lang="en-US"/>
              <a:pPr>
                <a:defRPr/>
              </a:pPr>
              <a:t>01-Dec-17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Trebuchet MS" pitchFamily="34" charset="0"/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962795BA-709C-4A18-8CBF-1B3E777F71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005772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Trebuchet MS" pitchFamily="34" charset="0"/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Trebuchet MS" pitchFamily="34" charset="0"/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fld id="{A78B0D98-53FB-42D5-A9F4-67DCCBDD7426}" type="datetimeFigureOut">
              <a:rPr lang="en-US"/>
              <a:pPr>
                <a:defRPr/>
              </a:pPr>
              <a:t>01-Dec-17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Trebuchet MS" pitchFamily="34" charset="0"/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BE28DA98-E25D-4910-AA97-E8F3092DC1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2775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9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0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0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0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0.xml"/><Relationship Id="rId4" Type="http://schemas.openxmlformats.org/officeDocument/2006/relationships/image" Target="../media/image6.png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0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ht Blu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 flipV="1">
            <a:off x="0" y="0"/>
            <a:ext cx="9144000" cy="4479925"/>
          </a:xfrm>
          <a:prstGeom prst="rect">
            <a:avLst/>
          </a:prstGeom>
          <a:solidFill>
            <a:srgbClr val="139A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115888" indent="-115888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" name="Line 1086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" name="Line 1087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" name="Rectangle 1088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9" name="Rectangle 1089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10" name="Freeform 1098"/>
          <p:cNvSpPr>
            <a:spLocks/>
          </p:cNvSpPr>
          <p:nvPr/>
        </p:nvSpPr>
        <p:spPr bwMode="auto">
          <a:xfrm>
            <a:off x="487363" y="617538"/>
            <a:ext cx="3175" cy="1587"/>
          </a:xfrm>
          <a:custGeom>
            <a:avLst/>
            <a:gdLst>
              <a:gd name="T0" fmla="*/ 0 w 2"/>
              <a:gd name="T1" fmla="*/ 0 h 1587"/>
              <a:gd name="T2" fmla="*/ 2147483646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0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0 w 2"/>
              <a:gd name="T25" fmla="*/ 0 h 1587"/>
              <a:gd name="T26" fmla="*/ 0 w 2"/>
              <a:gd name="T27" fmla="*/ 0 h 1587"/>
              <a:gd name="T28" fmla="*/ 0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147483646 w 2"/>
              <a:gd name="T35" fmla="*/ 0 h 1587"/>
              <a:gd name="T36" fmla="*/ 2147483646 w 2"/>
              <a:gd name="T37" fmla="*/ 0 h 1587"/>
              <a:gd name="T38" fmla="*/ 2147483646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" name="Freeform 1115"/>
          <p:cNvSpPr>
            <a:spLocks/>
          </p:cNvSpPr>
          <p:nvPr/>
        </p:nvSpPr>
        <p:spPr bwMode="auto">
          <a:xfrm>
            <a:off x="458788" y="473075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0 w 2"/>
              <a:gd name="T5" fmla="*/ 2147483646 h 2"/>
              <a:gd name="T6" fmla="*/ 0 w 2"/>
              <a:gd name="T7" fmla="*/ 2147483646 h 2"/>
              <a:gd name="T8" fmla="*/ 0 w 2"/>
              <a:gd name="T9" fmla="*/ 2147483646 h 2"/>
              <a:gd name="T10" fmla="*/ 0 w 2"/>
              <a:gd name="T11" fmla="*/ 2147483646 h 2"/>
              <a:gd name="T12" fmla="*/ 2147483646 w 2"/>
              <a:gd name="T13" fmla="*/ 2147483646 h 2"/>
              <a:gd name="T14" fmla="*/ 2147483646 w 2"/>
              <a:gd name="T15" fmla="*/ 2147483646 h 2"/>
              <a:gd name="T16" fmla="*/ 2147483646 w 2"/>
              <a:gd name="T17" fmla="*/ 0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2147483646 w 2"/>
              <a:gd name="T29" fmla="*/ 2147483646 h 2"/>
              <a:gd name="T30" fmla="*/ 2147483646 w 2"/>
              <a:gd name="T31" fmla="*/ 2147483646 h 2"/>
              <a:gd name="T32" fmla="*/ 2147483646 w 2"/>
              <a:gd name="T33" fmla="*/ 2147483646 h 2"/>
              <a:gd name="T34" fmla="*/ 2147483646 w 2"/>
              <a:gd name="T35" fmla="*/ 2147483646 h 2"/>
              <a:gd name="T36" fmla="*/ 2147483646 w 2"/>
              <a:gd name="T37" fmla="*/ 2147483646 h 2"/>
              <a:gd name="T38" fmla="*/ 2147483646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2147483646 w 2"/>
              <a:gd name="T55" fmla="*/ 2147483646 h 2"/>
              <a:gd name="T56" fmla="*/ 0 w 2"/>
              <a:gd name="T57" fmla="*/ 2147483646 h 2"/>
              <a:gd name="T58" fmla="*/ 2147483646 w 2"/>
              <a:gd name="T59" fmla="*/ 2147483646 h 2"/>
              <a:gd name="T60" fmla="*/ 2147483646 w 2"/>
              <a:gd name="T61" fmla="*/ 2147483646 h 2"/>
              <a:gd name="T62" fmla="*/ 2147483646 w 2"/>
              <a:gd name="T63" fmla="*/ 2147483646 h 2"/>
              <a:gd name="T64" fmla="*/ 0 w 2"/>
              <a:gd name="T65" fmla="*/ 2147483646 h 2"/>
              <a:gd name="T66" fmla="*/ 0 w 2"/>
              <a:gd name="T67" fmla="*/ 2147483646 h 2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" name="Freeform 1120"/>
          <p:cNvSpPr>
            <a:spLocks/>
          </p:cNvSpPr>
          <p:nvPr/>
        </p:nvSpPr>
        <p:spPr bwMode="auto">
          <a:xfrm>
            <a:off x="458788" y="4635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147483646 h 2"/>
              <a:gd name="T4" fmla="*/ 0 w 2"/>
              <a:gd name="T5" fmla="*/ 2147483646 h 2"/>
              <a:gd name="T6" fmla="*/ 0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2147483646 w 2"/>
              <a:gd name="T13" fmla="*/ 0 h 2"/>
              <a:gd name="T14" fmla="*/ 2147483646 w 2"/>
              <a:gd name="T15" fmla="*/ 0 h 2"/>
              <a:gd name="T16" fmla="*/ 0 w 2"/>
              <a:gd name="T17" fmla="*/ 0 h 2"/>
              <a:gd name="T18" fmla="*/ 0 w 2"/>
              <a:gd name="T19" fmla="*/ 2147483646 h 2"/>
              <a:gd name="T20" fmla="*/ 0 w 2"/>
              <a:gd name="T21" fmla="*/ 2147483646 h 2"/>
              <a:gd name="T22" fmla="*/ 2147483646 w 2"/>
              <a:gd name="T23" fmla="*/ 0 h 2"/>
              <a:gd name="T24" fmla="*/ 2147483646 w 2"/>
              <a:gd name="T25" fmla="*/ 0 h 2"/>
              <a:gd name="T26" fmla="*/ 2147483646 w 2"/>
              <a:gd name="T27" fmla="*/ 0 h 2"/>
              <a:gd name="T28" fmla="*/ 2147483646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0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2147483646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2147483646 w 2"/>
              <a:gd name="T53" fmla="*/ 2147483646 h 2"/>
              <a:gd name="T54" fmla="*/ 2147483646 w 2"/>
              <a:gd name="T55" fmla="*/ 2147483646 h 2"/>
              <a:gd name="T56" fmla="*/ 2147483646 w 2"/>
              <a:gd name="T57" fmla="*/ 0 h 2"/>
              <a:gd name="T58" fmla="*/ 0 w 2"/>
              <a:gd name="T59" fmla="*/ 0 h 2"/>
              <a:gd name="T60" fmla="*/ 0 w 2"/>
              <a:gd name="T61" fmla="*/ 0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" name="Freeform 1134"/>
          <p:cNvSpPr>
            <a:spLocks/>
          </p:cNvSpPr>
          <p:nvPr/>
        </p:nvSpPr>
        <p:spPr bwMode="auto">
          <a:xfrm>
            <a:off x="703263" y="514350"/>
            <a:ext cx="3175" cy="6350"/>
          </a:xfrm>
          <a:custGeom>
            <a:avLst/>
            <a:gdLst>
              <a:gd name="T0" fmla="*/ 2147483646 w 2"/>
              <a:gd name="T1" fmla="*/ 2147483646 h 4"/>
              <a:gd name="T2" fmla="*/ 2147483646 w 2"/>
              <a:gd name="T3" fmla="*/ 2147483646 h 4"/>
              <a:gd name="T4" fmla="*/ 2147483646 w 2"/>
              <a:gd name="T5" fmla="*/ 2147483646 h 4"/>
              <a:gd name="T6" fmla="*/ 2147483646 w 2"/>
              <a:gd name="T7" fmla="*/ 2147483646 h 4"/>
              <a:gd name="T8" fmla="*/ 2147483646 w 2"/>
              <a:gd name="T9" fmla="*/ 0 h 4"/>
              <a:gd name="T10" fmla="*/ 2147483646 w 2"/>
              <a:gd name="T11" fmla="*/ 0 h 4"/>
              <a:gd name="T12" fmla="*/ 2147483646 w 2"/>
              <a:gd name="T13" fmla="*/ 0 h 4"/>
              <a:gd name="T14" fmla="*/ 0 w 2"/>
              <a:gd name="T15" fmla="*/ 2147483646 h 4"/>
              <a:gd name="T16" fmla="*/ 2147483646 w 2"/>
              <a:gd name="T17" fmla="*/ 2147483646 h 4"/>
              <a:gd name="T18" fmla="*/ 2147483646 w 2"/>
              <a:gd name="T19" fmla="*/ 2147483646 h 4"/>
              <a:gd name="T20" fmla="*/ 2147483646 w 2"/>
              <a:gd name="T21" fmla="*/ 2147483646 h 4"/>
              <a:gd name="T22" fmla="*/ 2147483646 w 2"/>
              <a:gd name="T23" fmla="*/ 0 h 4"/>
              <a:gd name="T24" fmla="*/ 2147483646 w 2"/>
              <a:gd name="T25" fmla="*/ 2147483646 h 4"/>
              <a:gd name="T26" fmla="*/ 2147483646 w 2"/>
              <a:gd name="T27" fmla="*/ 2147483646 h 4"/>
              <a:gd name="T28" fmla="*/ 2147483646 w 2"/>
              <a:gd name="T29" fmla="*/ 2147483646 h 4"/>
              <a:gd name="T30" fmla="*/ 2147483646 w 2"/>
              <a:gd name="T31" fmla="*/ 2147483646 h 4"/>
              <a:gd name="T32" fmla="*/ 2147483646 w 2"/>
              <a:gd name="T33" fmla="*/ 2147483646 h 4"/>
              <a:gd name="T34" fmla="*/ 2147483646 w 2"/>
              <a:gd name="T35" fmla="*/ 2147483646 h 4"/>
              <a:gd name="T36" fmla="*/ 2147483646 w 2"/>
              <a:gd name="T37" fmla="*/ 2147483646 h 4"/>
              <a:gd name="T38" fmla="*/ 2147483646 w 2"/>
              <a:gd name="T39" fmla="*/ 2147483646 h 4"/>
              <a:gd name="T40" fmla="*/ 2147483646 w 2"/>
              <a:gd name="T41" fmla="*/ 2147483646 h 4"/>
              <a:gd name="T42" fmla="*/ 2147483646 w 2"/>
              <a:gd name="T43" fmla="*/ 2147483646 h 4"/>
              <a:gd name="T44" fmla="*/ 2147483646 w 2"/>
              <a:gd name="T45" fmla="*/ 2147483646 h 4"/>
              <a:gd name="T46" fmla="*/ 2147483646 w 2"/>
              <a:gd name="T47" fmla="*/ 2147483646 h 4"/>
              <a:gd name="T48" fmla="*/ 2147483646 w 2"/>
              <a:gd name="T49" fmla="*/ 2147483646 h 4"/>
              <a:gd name="T50" fmla="*/ 2147483646 w 2"/>
              <a:gd name="T51" fmla="*/ 2147483646 h 4"/>
              <a:gd name="T52" fmla="*/ 0 w 2"/>
              <a:gd name="T53" fmla="*/ 2147483646 h 4"/>
              <a:gd name="T54" fmla="*/ 2147483646 w 2"/>
              <a:gd name="T55" fmla="*/ 2147483646 h 4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2" h="4">
                <a:moveTo>
                  <a:pt x="2" y="4"/>
                </a:move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" name="Freeform 1141"/>
          <p:cNvSpPr>
            <a:spLocks/>
          </p:cNvSpPr>
          <p:nvPr/>
        </p:nvSpPr>
        <p:spPr bwMode="auto">
          <a:xfrm>
            <a:off x="706438" y="479425"/>
            <a:ext cx="1587" cy="6350"/>
          </a:xfrm>
          <a:custGeom>
            <a:avLst/>
            <a:gdLst>
              <a:gd name="T0" fmla="*/ 0 w 1587"/>
              <a:gd name="T1" fmla="*/ 2147483646 h 4"/>
              <a:gd name="T2" fmla="*/ 0 w 1587"/>
              <a:gd name="T3" fmla="*/ 2147483646 h 4"/>
              <a:gd name="T4" fmla="*/ 0 w 1587"/>
              <a:gd name="T5" fmla="*/ 0 h 4"/>
              <a:gd name="T6" fmla="*/ 0 w 1587"/>
              <a:gd name="T7" fmla="*/ 0 h 4"/>
              <a:gd name="T8" fmla="*/ 0 w 1587"/>
              <a:gd name="T9" fmla="*/ 2147483646 h 4"/>
              <a:gd name="T10" fmla="*/ 0 w 1587"/>
              <a:gd name="T11" fmla="*/ 2147483646 h 4"/>
              <a:gd name="T12" fmla="*/ 0 w 1587"/>
              <a:gd name="T13" fmla="*/ 2147483646 h 4"/>
              <a:gd name="T14" fmla="*/ 0 w 1587"/>
              <a:gd name="T15" fmla="*/ 2147483646 h 4"/>
              <a:gd name="T16" fmla="*/ 0 w 1587"/>
              <a:gd name="T17" fmla="*/ 2147483646 h 4"/>
              <a:gd name="T18" fmla="*/ 0 w 1587"/>
              <a:gd name="T19" fmla="*/ 2147483646 h 4"/>
              <a:gd name="T20" fmla="*/ 0 w 1587"/>
              <a:gd name="T21" fmla="*/ 2147483646 h 4"/>
              <a:gd name="T22" fmla="*/ 0 w 1587"/>
              <a:gd name="T23" fmla="*/ 2147483646 h 4"/>
              <a:gd name="T24" fmla="*/ 0 w 1587"/>
              <a:gd name="T25" fmla="*/ 2147483646 h 4"/>
              <a:gd name="T26" fmla="*/ 0 w 1587"/>
              <a:gd name="T27" fmla="*/ 2147483646 h 4"/>
              <a:gd name="T28" fmla="*/ 0 w 1587"/>
              <a:gd name="T29" fmla="*/ 2147483646 h 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87" h="4">
                <a:moveTo>
                  <a:pt x="0" y="4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0" y="4"/>
                </a:lnTo>
                <a:lnTo>
                  <a:pt x="0" y="2"/>
                </a:lnTo>
                <a:lnTo>
                  <a:pt x="0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" name="Freeform 1148"/>
          <p:cNvSpPr>
            <a:spLocks/>
          </p:cNvSpPr>
          <p:nvPr/>
        </p:nvSpPr>
        <p:spPr bwMode="auto">
          <a:xfrm>
            <a:off x="693738" y="460375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2147483646 w 2"/>
              <a:gd name="T3" fmla="*/ 0 h 2"/>
              <a:gd name="T4" fmla="*/ 2147483646 w 2"/>
              <a:gd name="T5" fmla="*/ 0 h 2"/>
              <a:gd name="T6" fmla="*/ 2147483646 w 2"/>
              <a:gd name="T7" fmla="*/ 0 h 2"/>
              <a:gd name="T8" fmla="*/ 2147483646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0 h 2"/>
              <a:gd name="T26" fmla="*/ 2147483646 w 2"/>
              <a:gd name="T27" fmla="*/ 0 h 2"/>
              <a:gd name="T28" fmla="*/ 2147483646 w 2"/>
              <a:gd name="T29" fmla="*/ 0 h 2"/>
              <a:gd name="T30" fmla="*/ 0 w 2"/>
              <a:gd name="T31" fmla="*/ 2147483646 h 2"/>
              <a:gd name="T32" fmla="*/ 2147483646 w 2"/>
              <a:gd name="T33" fmla="*/ 2147483646 h 2"/>
              <a:gd name="T34" fmla="*/ 2147483646 w 2"/>
              <a:gd name="T35" fmla="*/ 0 h 2"/>
              <a:gd name="T36" fmla="*/ 0 w 2"/>
              <a:gd name="T37" fmla="*/ 2147483646 h 2"/>
              <a:gd name="T38" fmla="*/ 2147483646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0 w 2"/>
              <a:gd name="T57" fmla="*/ 2147483646 h 2"/>
              <a:gd name="T58" fmla="*/ 2147483646 w 2"/>
              <a:gd name="T59" fmla="*/ 2147483646 h 2"/>
              <a:gd name="T60" fmla="*/ 2147483646 w 2"/>
              <a:gd name="T61" fmla="*/ 2147483646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" name="Freeform 1150"/>
          <p:cNvSpPr>
            <a:spLocks/>
          </p:cNvSpPr>
          <p:nvPr/>
        </p:nvSpPr>
        <p:spPr bwMode="auto">
          <a:xfrm>
            <a:off x="684213" y="447675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0 h 2"/>
              <a:gd name="T4" fmla="*/ 0 w 1587"/>
              <a:gd name="T5" fmla="*/ 2147483646 h 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" name="Freeform 1152"/>
          <p:cNvSpPr>
            <a:spLocks/>
          </p:cNvSpPr>
          <p:nvPr/>
        </p:nvSpPr>
        <p:spPr bwMode="auto">
          <a:xfrm>
            <a:off x="684213" y="447675"/>
            <a:ext cx="3175" cy="3175"/>
          </a:xfrm>
          <a:custGeom>
            <a:avLst/>
            <a:gdLst>
              <a:gd name="T0" fmla="*/ 2147483646 w 2"/>
              <a:gd name="T1" fmla="*/ 0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0 h 2"/>
              <a:gd name="T8" fmla="*/ 0 w 2"/>
              <a:gd name="T9" fmla="*/ 2147483646 h 2"/>
              <a:gd name="T10" fmla="*/ 2147483646 w 2"/>
              <a:gd name="T11" fmla="*/ 2147483646 h 2"/>
              <a:gd name="T12" fmla="*/ 2147483646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" name="Freeform 1154"/>
          <p:cNvSpPr>
            <a:spLocks/>
          </p:cNvSpPr>
          <p:nvPr/>
        </p:nvSpPr>
        <p:spPr bwMode="auto">
          <a:xfrm>
            <a:off x="665163" y="434975"/>
            <a:ext cx="3175" cy="1588"/>
          </a:xfrm>
          <a:custGeom>
            <a:avLst/>
            <a:gdLst>
              <a:gd name="T0" fmla="*/ 2147483646 w 2"/>
              <a:gd name="T1" fmla="*/ 0 h 1588"/>
              <a:gd name="T2" fmla="*/ 0 w 2"/>
              <a:gd name="T3" fmla="*/ 0 h 1588"/>
              <a:gd name="T4" fmla="*/ 2147483646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" name="Freeform 1156"/>
          <p:cNvSpPr>
            <a:spLocks/>
          </p:cNvSpPr>
          <p:nvPr/>
        </p:nvSpPr>
        <p:spPr bwMode="auto">
          <a:xfrm>
            <a:off x="665163" y="431800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2147483646 h 2"/>
              <a:gd name="T8" fmla="*/ 2147483646 w 2"/>
              <a:gd name="T9" fmla="*/ 2147483646 h 2"/>
              <a:gd name="T10" fmla="*/ 2147483646 w 2"/>
              <a:gd name="T11" fmla="*/ 2147483646 h 2"/>
              <a:gd name="T12" fmla="*/ 2147483646 w 2"/>
              <a:gd name="T13" fmla="*/ 2147483646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2147483646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" name="Freeform 1163"/>
          <p:cNvSpPr>
            <a:spLocks/>
          </p:cNvSpPr>
          <p:nvPr/>
        </p:nvSpPr>
        <p:spPr bwMode="auto">
          <a:xfrm>
            <a:off x="611188" y="415925"/>
            <a:ext cx="6350" cy="3175"/>
          </a:xfrm>
          <a:custGeom>
            <a:avLst/>
            <a:gdLst>
              <a:gd name="T0" fmla="*/ 2147483646 w 4"/>
              <a:gd name="T1" fmla="*/ 2147483646 h 2"/>
              <a:gd name="T2" fmla="*/ 2147483646 w 4"/>
              <a:gd name="T3" fmla="*/ 2147483646 h 2"/>
              <a:gd name="T4" fmla="*/ 2147483646 w 4"/>
              <a:gd name="T5" fmla="*/ 2147483646 h 2"/>
              <a:gd name="T6" fmla="*/ 2147483646 w 4"/>
              <a:gd name="T7" fmla="*/ 0 h 2"/>
              <a:gd name="T8" fmla="*/ 2147483646 w 4"/>
              <a:gd name="T9" fmla="*/ 0 h 2"/>
              <a:gd name="T10" fmla="*/ 2147483646 w 4"/>
              <a:gd name="T11" fmla="*/ 0 h 2"/>
              <a:gd name="T12" fmla="*/ 2147483646 w 4"/>
              <a:gd name="T13" fmla="*/ 0 h 2"/>
              <a:gd name="T14" fmla="*/ 0 w 4"/>
              <a:gd name="T15" fmla="*/ 2147483646 h 2"/>
              <a:gd name="T16" fmla="*/ 2147483646 w 4"/>
              <a:gd name="T17" fmla="*/ 2147483646 h 2"/>
              <a:gd name="T18" fmla="*/ 2147483646 w 4"/>
              <a:gd name="T19" fmla="*/ 0 h 2"/>
              <a:gd name="T20" fmla="*/ 2147483646 w 4"/>
              <a:gd name="T21" fmla="*/ 2147483646 h 2"/>
              <a:gd name="T22" fmla="*/ 2147483646 w 4"/>
              <a:gd name="T23" fmla="*/ 0 h 2"/>
              <a:gd name="T24" fmla="*/ 2147483646 w 4"/>
              <a:gd name="T25" fmla="*/ 0 h 2"/>
              <a:gd name="T26" fmla="*/ 2147483646 w 4"/>
              <a:gd name="T27" fmla="*/ 0 h 2"/>
              <a:gd name="T28" fmla="*/ 2147483646 w 4"/>
              <a:gd name="T29" fmla="*/ 0 h 2"/>
              <a:gd name="T30" fmla="*/ 0 w 4"/>
              <a:gd name="T31" fmla="*/ 0 h 2"/>
              <a:gd name="T32" fmla="*/ 2147483646 w 4"/>
              <a:gd name="T33" fmla="*/ 2147483646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" h="2">
                <a:moveTo>
                  <a:pt x="2" y="2"/>
                </a:moveTo>
                <a:lnTo>
                  <a:pt x="2" y="2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0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" name="Freeform 1172"/>
          <p:cNvSpPr>
            <a:spLocks/>
          </p:cNvSpPr>
          <p:nvPr/>
        </p:nvSpPr>
        <p:spPr bwMode="auto">
          <a:xfrm>
            <a:off x="582613" y="476250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147483646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0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0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0 w 2"/>
              <a:gd name="T57" fmla="*/ 2147483646 h 2"/>
              <a:gd name="T58" fmla="*/ 0 w 2"/>
              <a:gd name="T59" fmla="*/ 2147483646 h 2"/>
              <a:gd name="T60" fmla="*/ 0 w 2"/>
              <a:gd name="T61" fmla="*/ 2147483646 h 2"/>
              <a:gd name="T62" fmla="*/ 0 w 2"/>
              <a:gd name="T63" fmla="*/ 2147483646 h 2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" name="Freeform 1177"/>
          <p:cNvSpPr>
            <a:spLocks/>
          </p:cNvSpPr>
          <p:nvPr/>
        </p:nvSpPr>
        <p:spPr bwMode="auto">
          <a:xfrm>
            <a:off x="557213" y="534988"/>
            <a:ext cx="3175" cy="3175"/>
          </a:xfrm>
          <a:custGeom>
            <a:avLst/>
            <a:gdLst>
              <a:gd name="T0" fmla="*/ 0 w 2"/>
              <a:gd name="T1" fmla="*/ 2147483646 h 2"/>
              <a:gd name="T2" fmla="*/ 2147483646 w 2"/>
              <a:gd name="T3" fmla="*/ 2147483646 h 2"/>
              <a:gd name="T4" fmla="*/ 2147483646 w 2"/>
              <a:gd name="T5" fmla="*/ 2147483646 h 2"/>
              <a:gd name="T6" fmla="*/ 2147483646 w 2"/>
              <a:gd name="T7" fmla="*/ 0 h 2"/>
              <a:gd name="T8" fmla="*/ 2147483646 w 2"/>
              <a:gd name="T9" fmla="*/ 0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2147483646 h 2"/>
              <a:gd name="T40" fmla="*/ 0 w 2"/>
              <a:gd name="T41" fmla="*/ 2147483646 h 2"/>
              <a:gd name="T42" fmla="*/ 2147483646 w 2"/>
              <a:gd name="T43" fmla="*/ 2147483646 h 2"/>
              <a:gd name="T44" fmla="*/ 2147483646 w 2"/>
              <a:gd name="T45" fmla="*/ 0 h 2"/>
              <a:gd name="T46" fmla="*/ 2147483646 w 2"/>
              <a:gd name="T47" fmla="*/ 0 h 2"/>
              <a:gd name="T48" fmla="*/ 2147483646 w 2"/>
              <a:gd name="T49" fmla="*/ 0 h 2"/>
              <a:gd name="T50" fmla="*/ 2147483646 w 2"/>
              <a:gd name="T51" fmla="*/ 0 h 2"/>
              <a:gd name="T52" fmla="*/ 2147483646 w 2"/>
              <a:gd name="T53" fmla="*/ 0 h 2"/>
              <a:gd name="T54" fmla="*/ 2147483646 w 2"/>
              <a:gd name="T55" fmla="*/ 0 h 2"/>
              <a:gd name="T56" fmla="*/ 2147483646 w 2"/>
              <a:gd name="T57" fmla="*/ 0 h 2"/>
              <a:gd name="T58" fmla="*/ 2147483646 w 2"/>
              <a:gd name="T59" fmla="*/ 0 h 2"/>
              <a:gd name="T60" fmla="*/ 2147483646 w 2"/>
              <a:gd name="T61" fmla="*/ 0 h 2"/>
              <a:gd name="T62" fmla="*/ 2147483646 w 2"/>
              <a:gd name="T63" fmla="*/ 0 h 2"/>
              <a:gd name="T64" fmla="*/ 2147483646 w 2"/>
              <a:gd name="T65" fmla="*/ 0 h 2"/>
              <a:gd name="T66" fmla="*/ 2147483646 w 2"/>
              <a:gd name="T67" fmla="*/ 2147483646 h 2"/>
              <a:gd name="T68" fmla="*/ 2147483646 w 2"/>
              <a:gd name="T69" fmla="*/ 0 h 2"/>
              <a:gd name="T70" fmla="*/ 2147483646 w 2"/>
              <a:gd name="T71" fmla="*/ 0 h 2"/>
              <a:gd name="T72" fmla="*/ 0 w 2"/>
              <a:gd name="T73" fmla="*/ 0 h 2"/>
              <a:gd name="T74" fmla="*/ 0 w 2"/>
              <a:gd name="T75" fmla="*/ 0 h 2"/>
              <a:gd name="T76" fmla="*/ 0 w 2"/>
              <a:gd name="T77" fmla="*/ 2147483646 h 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" name="Freeform 1180"/>
          <p:cNvSpPr>
            <a:spLocks/>
          </p:cNvSpPr>
          <p:nvPr/>
        </p:nvSpPr>
        <p:spPr bwMode="auto">
          <a:xfrm>
            <a:off x="560388" y="530225"/>
            <a:ext cx="3175" cy="4763"/>
          </a:xfrm>
          <a:custGeom>
            <a:avLst/>
            <a:gdLst>
              <a:gd name="T0" fmla="*/ 0 w 2"/>
              <a:gd name="T1" fmla="*/ 2147483646 h 3"/>
              <a:gd name="T2" fmla="*/ 0 w 2"/>
              <a:gd name="T3" fmla="*/ 2147483646 h 3"/>
              <a:gd name="T4" fmla="*/ 2147483646 w 2"/>
              <a:gd name="T5" fmla="*/ 2147483646 h 3"/>
              <a:gd name="T6" fmla="*/ 2147483646 w 2"/>
              <a:gd name="T7" fmla="*/ 2147483646 h 3"/>
              <a:gd name="T8" fmla="*/ 0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2147483646 h 3"/>
              <a:gd name="T16" fmla="*/ 0 w 2"/>
              <a:gd name="T17" fmla="*/ 2147483646 h 3"/>
              <a:gd name="T18" fmla="*/ 0 w 2"/>
              <a:gd name="T19" fmla="*/ 2147483646 h 3"/>
              <a:gd name="T20" fmla="*/ 0 w 2"/>
              <a:gd name="T21" fmla="*/ 2147483646 h 3"/>
              <a:gd name="T22" fmla="*/ 0 w 2"/>
              <a:gd name="T23" fmla="*/ 0 h 3"/>
              <a:gd name="T24" fmla="*/ 0 w 2"/>
              <a:gd name="T25" fmla="*/ 2147483646 h 3"/>
              <a:gd name="T26" fmla="*/ 0 w 2"/>
              <a:gd name="T27" fmla="*/ 2147483646 h 3"/>
              <a:gd name="T28" fmla="*/ 0 w 2"/>
              <a:gd name="T29" fmla="*/ 2147483646 h 3"/>
              <a:gd name="T30" fmla="*/ 0 w 2"/>
              <a:gd name="T31" fmla="*/ 2147483646 h 3"/>
              <a:gd name="T32" fmla="*/ 0 w 2"/>
              <a:gd name="T33" fmla="*/ 2147483646 h 3"/>
              <a:gd name="T34" fmla="*/ 0 w 2"/>
              <a:gd name="T35" fmla="*/ 2147483646 h 3"/>
              <a:gd name="T36" fmla="*/ 0 w 2"/>
              <a:gd name="T37" fmla="*/ 2147483646 h 3"/>
              <a:gd name="T38" fmla="*/ 0 w 2"/>
              <a:gd name="T39" fmla="*/ 2147483646 h 3"/>
              <a:gd name="T40" fmla="*/ 0 w 2"/>
              <a:gd name="T41" fmla="*/ 2147483646 h 3"/>
              <a:gd name="T42" fmla="*/ 0 w 2"/>
              <a:gd name="T43" fmla="*/ 2147483646 h 3"/>
              <a:gd name="T44" fmla="*/ 0 w 2"/>
              <a:gd name="T45" fmla="*/ 2147483646 h 3"/>
              <a:gd name="T46" fmla="*/ 0 w 2"/>
              <a:gd name="T47" fmla="*/ 2147483646 h 3"/>
              <a:gd name="T48" fmla="*/ 0 w 2"/>
              <a:gd name="T49" fmla="*/ 2147483646 h 3"/>
              <a:gd name="T50" fmla="*/ 0 w 2"/>
              <a:gd name="T51" fmla="*/ 2147483646 h 3"/>
              <a:gd name="T52" fmla="*/ 0 w 2"/>
              <a:gd name="T53" fmla="*/ 2147483646 h 3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0" y="3"/>
                </a:lnTo>
                <a:lnTo>
                  <a:pt x="2" y="3"/>
                </a:lnTo>
                <a:lnTo>
                  <a:pt x="0" y="0"/>
                </a:lnTo>
                <a:lnTo>
                  <a:pt x="0" y="3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" name="Line 1187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5" name="Line 1188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" name="Freeform 1208"/>
          <p:cNvSpPr>
            <a:spLocks/>
          </p:cNvSpPr>
          <p:nvPr/>
        </p:nvSpPr>
        <p:spPr bwMode="auto">
          <a:xfrm>
            <a:off x="595313" y="55721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" name="Freeform 1210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0 h 2"/>
              <a:gd name="T8" fmla="*/ 2147483646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147483646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0 h 2"/>
              <a:gd name="T24" fmla="*/ 2147483646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2147483646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" name="Freeform 1214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147483646 h 2"/>
              <a:gd name="T2" fmla="*/ 2147483646 w 2"/>
              <a:gd name="T3" fmla="*/ 2147483646 h 2"/>
              <a:gd name="T4" fmla="*/ 0 w 2"/>
              <a:gd name="T5" fmla="*/ 0 h 2"/>
              <a:gd name="T6" fmla="*/ 0 w 2"/>
              <a:gd name="T7" fmla="*/ 2147483646 h 2"/>
              <a:gd name="T8" fmla="*/ 0 w 2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" name="Rectangle 1215"/>
          <p:cNvSpPr>
            <a:spLocks noChangeArrowheads="1"/>
          </p:cNvSpPr>
          <p:nvPr/>
        </p:nvSpPr>
        <p:spPr bwMode="auto">
          <a:xfrm>
            <a:off x="595313" y="627063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30" name="Freeform 1217"/>
          <p:cNvSpPr>
            <a:spLocks/>
          </p:cNvSpPr>
          <p:nvPr/>
        </p:nvSpPr>
        <p:spPr bwMode="auto">
          <a:xfrm>
            <a:off x="595313" y="6270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1" name="Freeform 1219"/>
          <p:cNvSpPr>
            <a:spLocks/>
          </p:cNvSpPr>
          <p:nvPr/>
        </p:nvSpPr>
        <p:spPr bwMode="auto">
          <a:xfrm>
            <a:off x="731838" y="54133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2" name="Freeform 1221"/>
          <p:cNvSpPr>
            <a:spLocks/>
          </p:cNvSpPr>
          <p:nvPr/>
        </p:nvSpPr>
        <p:spPr bwMode="auto">
          <a:xfrm>
            <a:off x="731838" y="541338"/>
            <a:ext cx="3175" cy="3175"/>
          </a:xfrm>
          <a:custGeom>
            <a:avLst/>
            <a:gdLst>
              <a:gd name="T0" fmla="*/ 2147483646 w 2"/>
              <a:gd name="T1" fmla="*/ 0 h 2"/>
              <a:gd name="T2" fmla="*/ 2147483646 w 2"/>
              <a:gd name="T3" fmla="*/ 0 h 2"/>
              <a:gd name="T4" fmla="*/ 2147483646 w 2"/>
              <a:gd name="T5" fmla="*/ 0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2147483646 h 2"/>
              <a:gd name="T12" fmla="*/ 2147483646 w 2"/>
              <a:gd name="T13" fmla="*/ 0 h 2"/>
              <a:gd name="T14" fmla="*/ 2147483646 w 2"/>
              <a:gd name="T15" fmla="*/ 0 h 2"/>
              <a:gd name="T16" fmla="*/ 2147483646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2147483646 h 2"/>
              <a:gd name="T24" fmla="*/ 2147483646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3" name="Freeform 1234"/>
          <p:cNvSpPr>
            <a:spLocks/>
          </p:cNvSpPr>
          <p:nvPr/>
        </p:nvSpPr>
        <p:spPr bwMode="auto">
          <a:xfrm>
            <a:off x="722313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0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2147483646 w 2"/>
              <a:gd name="T9" fmla="*/ 0 h 1587"/>
              <a:gd name="T10" fmla="*/ 2147483646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2147483646 w 2"/>
              <a:gd name="T25" fmla="*/ 0 h 1587"/>
              <a:gd name="T26" fmla="*/ 2147483646 w 2"/>
              <a:gd name="T27" fmla="*/ 0 h 1587"/>
              <a:gd name="T28" fmla="*/ 2147483646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147483646 w 2"/>
              <a:gd name="T35" fmla="*/ 0 h 1587"/>
              <a:gd name="T36" fmla="*/ 0 w 2"/>
              <a:gd name="T37" fmla="*/ 0 h 1587"/>
              <a:gd name="T38" fmla="*/ 0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w 2"/>
              <a:gd name="T47" fmla="*/ 0 h 1587"/>
              <a:gd name="T48" fmla="*/ 0 w 2"/>
              <a:gd name="T49" fmla="*/ 0 h 1587"/>
              <a:gd name="T50" fmla="*/ 0 w 2"/>
              <a:gd name="T51" fmla="*/ 0 h 1587"/>
              <a:gd name="T52" fmla="*/ 0 w 2"/>
              <a:gd name="T53" fmla="*/ 0 h 1587"/>
              <a:gd name="T54" fmla="*/ 0 w 2"/>
              <a:gd name="T55" fmla="*/ 0 h 1587"/>
              <a:gd name="T56" fmla="*/ 0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4" name="Line 1237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" name="Line 1238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6" name="Freeform 1240"/>
          <p:cNvSpPr>
            <a:spLocks/>
          </p:cNvSpPr>
          <p:nvPr/>
        </p:nvSpPr>
        <p:spPr bwMode="auto">
          <a:xfrm>
            <a:off x="728663" y="541338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2147483646 h 2"/>
              <a:gd name="T4" fmla="*/ 0 w 1587"/>
              <a:gd name="T5" fmla="*/ 0 h 2"/>
              <a:gd name="T6" fmla="*/ 0 w 1587"/>
              <a:gd name="T7" fmla="*/ 2147483646 h 2"/>
              <a:gd name="T8" fmla="*/ 0 w 1587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" name="Freeform 1243"/>
          <p:cNvSpPr>
            <a:spLocks/>
          </p:cNvSpPr>
          <p:nvPr/>
        </p:nvSpPr>
        <p:spPr bwMode="auto">
          <a:xfrm>
            <a:off x="728663" y="538163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2147483646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0 w 2"/>
              <a:gd name="T9" fmla="*/ 2147483646 h 2"/>
              <a:gd name="T10" fmla="*/ 0 w 2"/>
              <a:gd name="T11" fmla="*/ 2147483646 h 2"/>
              <a:gd name="T12" fmla="*/ 2147483646 w 2"/>
              <a:gd name="T13" fmla="*/ 2147483646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0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2147483646 w 2"/>
              <a:gd name="T39" fmla="*/ 2147483646 h 2"/>
              <a:gd name="T40" fmla="*/ 2147483646 w 2"/>
              <a:gd name="T41" fmla="*/ 2147483646 h 2"/>
              <a:gd name="T42" fmla="*/ 2147483646 w 2"/>
              <a:gd name="T43" fmla="*/ 2147483646 h 2"/>
              <a:gd name="T44" fmla="*/ 2147483646 w 2"/>
              <a:gd name="T45" fmla="*/ 2147483646 h 2"/>
              <a:gd name="T46" fmla="*/ 2147483646 w 2"/>
              <a:gd name="T47" fmla="*/ 2147483646 h 2"/>
              <a:gd name="T48" fmla="*/ 0 w 2"/>
              <a:gd name="T49" fmla="*/ 0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2147483646 w 2"/>
              <a:gd name="T57" fmla="*/ 2147483646 h 2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8" name="Freeform 1246"/>
          <p:cNvSpPr>
            <a:spLocks/>
          </p:cNvSpPr>
          <p:nvPr/>
        </p:nvSpPr>
        <p:spPr bwMode="auto">
          <a:xfrm>
            <a:off x="725488" y="547688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0 h 2"/>
              <a:gd name="T6" fmla="*/ 2147483646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147483646 h 2"/>
              <a:gd name="T14" fmla="*/ 0 w 2"/>
              <a:gd name="T15" fmla="*/ 2147483646 h 2"/>
              <a:gd name="T16" fmla="*/ 2147483646 w 2"/>
              <a:gd name="T17" fmla="*/ 0 h 2"/>
              <a:gd name="T18" fmla="*/ 2147483646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2147483646 h 2"/>
              <a:gd name="T48" fmla="*/ 0 w 2"/>
              <a:gd name="T49" fmla="*/ 2147483646 h 2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9" name="Freeform 1250"/>
          <p:cNvSpPr>
            <a:spLocks/>
          </p:cNvSpPr>
          <p:nvPr/>
        </p:nvSpPr>
        <p:spPr bwMode="auto">
          <a:xfrm>
            <a:off x="731838" y="530225"/>
            <a:ext cx="3175" cy="1588"/>
          </a:xfrm>
          <a:custGeom>
            <a:avLst/>
            <a:gdLst>
              <a:gd name="T0" fmla="*/ 2147483646 w 2"/>
              <a:gd name="T1" fmla="*/ 0 h 1588"/>
              <a:gd name="T2" fmla="*/ 0 w 2"/>
              <a:gd name="T3" fmla="*/ 0 h 1588"/>
              <a:gd name="T4" fmla="*/ 2147483646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0" name="Freeform 1252"/>
          <p:cNvSpPr>
            <a:spLocks/>
          </p:cNvSpPr>
          <p:nvPr/>
        </p:nvSpPr>
        <p:spPr bwMode="auto">
          <a:xfrm>
            <a:off x="731838" y="527050"/>
            <a:ext cx="3175" cy="7938"/>
          </a:xfrm>
          <a:custGeom>
            <a:avLst/>
            <a:gdLst>
              <a:gd name="T0" fmla="*/ 2147483646 w 2"/>
              <a:gd name="T1" fmla="*/ 2147483646 h 5"/>
              <a:gd name="T2" fmla="*/ 2147483646 w 2"/>
              <a:gd name="T3" fmla="*/ 2147483646 h 5"/>
              <a:gd name="T4" fmla="*/ 0 w 2"/>
              <a:gd name="T5" fmla="*/ 0 h 5"/>
              <a:gd name="T6" fmla="*/ 0 w 2"/>
              <a:gd name="T7" fmla="*/ 2147483646 h 5"/>
              <a:gd name="T8" fmla="*/ 0 w 2"/>
              <a:gd name="T9" fmla="*/ 2147483646 h 5"/>
              <a:gd name="T10" fmla="*/ 2147483646 w 2"/>
              <a:gd name="T11" fmla="*/ 2147483646 h 5"/>
              <a:gd name="T12" fmla="*/ 2147483646 w 2"/>
              <a:gd name="T13" fmla="*/ 2147483646 h 5"/>
              <a:gd name="T14" fmla="*/ 2147483646 w 2"/>
              <a:gd name="T15" fmla="*/ 2147483646 h 5"/>
              <a:gd name="T16" fmla="*/ 0 w 2"/>
              <a:gd name="T17" fmla="*/ 0 h 5"/>
              <a:gd name="T18" fmla="*/ 0 w 2"/>
              <a:gd name="T19" fmla="*/ 2147483646 h 5"/>
              <a:gd name="T20" fmla="*/ 0 w 2"/>
              <a:gd name="T21" fmla="*/ 2147483646 h 5"/>
              <a:gd name="T22" fmla="*/ 2147483646 w 2"/>
              <a:gd name="T23" fmla="*/ 2147483646 h 5"/>
              <a:gd name="T24" fmla="*/ 2147483646 w 2"/>
              <a:gd name="T25" fmla="*/ 2147483646 h 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5">
                <a:moveTo>
                  <a:pt x="2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" name="Freeform 1255"/>
          <p:cNvSpPr>
            <a:spLocks/>
          </p:cNvSpPr>
          <p:nvPr/>
        </p:nvSpPr>
        <p:spPr bwMode="auto">
          <a:xfrm>
            <a:off x="712788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2147483646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2147483646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2147483646 w 2"/>
              <a:gd name="T19" fmla="*/ 0 h 1587"/>
              <a:gd name="T20" fmla="*/ 2147483646 w 2"/>
              <a:gd name="T21" fmla="*/ 0 h 1587"/>
              <a:gd name="T22" fmla="*/ 2147483646 w 2"/>
              <a:gd name="T23" fmla="*/ 0 h 1587"/>
              <a:gd name="T24" fmla="*/ 2147483646 w 2"/>
              <a:gd name="T25" fmla="*/ 0 h 1587"/>
              <a:gd name="T26" fmla="*/ 2147483646 w 2"/>
              <a:gd name="T27" fmla="*/ 0 h 1587"/>
              <a:gd name="T28" fmla="*/ 2147483646 w 2"/>
              <a:gd name="T29" fmla="*/ 0 h 1587"/>
              <a:gd name="T30" fmla="*/ 2147483646 w 2"/>
              <a:gd name="T31" fmla="*/ 0 h 1587"/>
              <a:gd name="T32" fmla="*/ 2147483646 w 2"/>
              <a:gd name="T33" fmla="*/ 0 h 1587"/>
              <a:gd name="T34" fmla="*/ 2147483646 w 2"/>
              <a:gd name="T35" fmla="*/ 0 h 1587"/>
              <a:gd name="T36" fmla="*/ 2147483646 w 2"/>
              <a:gd name="T37" fmla="*/ 0 h 1587"/>
              <a:gd name="T38" fmla="*/ 2147483646 w 2"/>
              <a:gd name="T39" fmla="*/ 0 h 1587"/>
              <a:gd name="T40" fmla="*/ 2147483646 w 2"/>
              <a:gd name="T41" fmla="*/ 0 h 1587"/>
              <a:gd name="T42" fmla="*/ 2147483646 w 2"/>
              <a:gd name="T43" fmla="*/ 0 h 1587"/>
              <a:gd name="T44" fmla="*/ 2147483646 w 2"/>
              <a:gd name="T45" fmla="*/ 0 h 1587"/>
              <a:gd name="T46" fmla="*/ 2147483646 w 2"/>
              <a:gd name="T47" fmla="*/ 0 h 1587"/>
              <a:gd name="T48" fmla="*/ 2147483646 w 2"/>
              <a:gd name="T49" fmla="*/ 0 h 1587"/>
              <a:gd name="T50" fmla="*/ 2147483646 w 2"/>
              <a:gd name="T51" fmla="*/ 0 h 1587"/>
              <a:gd name="T52" fmla="*/ 2147483646 w 2"/>
              <a:gd name="T53" fmla="*/ 0 h 1587"/>
              <a:gd name="T54" fmla="*/ 2147483646 w 2"/>
              <a:gd name="T55" fmla="*/ 0 h 1587"/>
              <a:gd name="T56" fmla="*/ 2147483646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w 2"/>
              <a:gd name="T63" fmla="*/ 0 h 158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" name="Rectangle 1256"/>
          <p:cNvSpPr>
            <a:spLocks noChangeArrowheads="1"/>
          </p:cNvSpPr>
          <p:nvPr/>
        </p:nvSpPr>
        <p:spPr bwMode="auto">
          <a:xfrm>
            <a:off x="722313" y="550863"/>
            <a:ext cx="1587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43" name="Freeform 1258"/>
          <p:cNvSpPr>
            <a:spLocks/>
          </p:cNvSpPr>
          <p:nvPr/>
        </p:nvSpPr>
        <p:spPr bwMode="auto">
          <a:xfrm>
            <a:off x="722313" y="5508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4" name="Freeform 1266"/>
          <p:cNvSpPr>
            <a:spLocks/>
          </p:cNvSpPr>
          <p:nvPr/>
        </p:nvSpPr>
        <p:spPr bwMode="auto">
          <a:xfrm>
            <a:off x="728663" y="53498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w 1587"/>
              <a:gd name="T63" fmla="*/ 0 h 1587"/>
              <a:gd name="T64" fmla="*/ 0 w 1587"/>
              <a:gd name="T65" fmla="*/ 0 h 1587"/>
              <a:gd name="T66" fmla="*/ 0 w 1587"/>
              <a:gd name="T67" fmla="*/ 0 h 1587"/>
              <a:gd name="T68" fmla="*/ 0 w 1587"/>
              <a:gd name="T69" fmla="*/ 0 h 1587"/>
              <a:gd name="T70" fmla="*/ 0 w 1587"/>
              <a:gd name="T71" fmla="*/ 0 h 1587"/>
              <a:gd name="T72" fmla="*/ 0 w 1587"/>
              <a:gd name="T73" fmla="*/ 0 h 1587"/>
              <a:gd name="T74" fmla="*/ 0 w 1587"/>
              <a:gd name="T75" fmla="*/ 0 h 1587"/>
              <a:gd name="T76" fmla="*/ 0 w 1587"/>
              <a:gd name="T77" fmla="*/ 0 h 1587"/>
              <a:gd name="T78" fmla="*/ 0 w 1587"/>
              <a:gd name="T79" fmla="*/ 0 h 1587"/>
              <a:gd name="T80" fmla="*/ 0 w 1587"/>
              <a:gd name="T81" fmla="*/ 0 h 1587"/>
              <a:gd name="T82" fmla="*/ 0 w 1587"/>
              <a:gd name="T83" fmla="*/ 0 h 1587"/>
              <a:gd name="T84" fmla="*/ 0 w 1587"/>
              <a:gd name="T85" fmla="*/ 0 h 1587"/>
              <a:gd name="T86" fmla="*/ 0 w 1587"/>
              <a:gd name="T87" fmla="*/ 0 h 1587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5" name="Freeform 1269"/>
          <p:cNvSpPr>
            <a:spLocks/>
          </p:cNvSpPr>
          <p:nvPr/>
        </p:nvSpPr>
        <p:spPr bwMode="auto">
          <a:xfrm>
            <a:off x="728663" y="530225"/>
            <a:ext cx="3175" cy="4763"/>
          </a:xfrm>
          <a:custGeom>
            <a:avLst/>
            <a:gdLst>
              <a:gd name="T0" fmla="*/ 0 w 2"/>
              <a:gd name="T1" fmla="*/ 2147483646 h 3"/>
              <a:gd name="T2" fmla="*/ 2147483646 w 2"/>
              <a:gd name="T3" fmla="*/ 0 h 3"/>
              <a:gd name="T4" fmla="*/ 2147483646 w 2"/>
              <a:gd name="T5" fmla="*/ 0 h 3"/>
              <a:gd name="T6" fmla="*/ 2147483646 w 2"/>
              <a:gd name="T7" fmla="*/ 0 h 3"/>
              <a:gd name="T8" fmla="*/ 2147483646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2147483646 h 3"/>
              <a:gd name="T16" fmla="*/ 0 w 2"/>
              <a:gd name="T17" fmla="*/ 2147483646 h 3"/>
              <a:gd name="T18" fmla="*/ 2147483646 w 2"/>
              <a:gd name="T19" fmla="*/ 0 h 3"/>
              <a:gd name="T20" fmla="*/ 2147483646 w 2"/>
              <a:gd name="T21" fmla="*/ 0 h 3"/>
              <a:gd name="T22" fmla="*/ 0 w 2"/>
              <a:gd name="T23" fmla="*/ 0 h 3"/>
              <a:gd name="T24" fmla="*/ 0 w 2"/>
              <a:gd name="T25" fmla="*/ 0 h 3"/>
              <a:gd name="T26" fmla="*/ 0 w 2"/>
              <a:gd name="T27" fmla="*/ 0 h 3"/>
              <a:gd name="T28" fmla="*/ 0 w 2"/>
              <a:gd name="T29" fmla="*/ 0 h 3"/>
              <a:gd name="T30" fmla="*/ 0 w 2"/>
              <a:gd name="T31" fmla="*/ 0 h 3"/>
              <a:gd name="T32" fmla="*/ 0 w 2"/>
              <a:gd name="T33" fmla="*/ 0 h 3"/>
              <a:gd name="T34" fmla="*/ 0 w 2"/>
              <a:gd name="T35" fmla="*/ 0 h 3"/>
              <a:gd name="T36" fmla="*/ 0 w 2"/>
              <a:gd name="T37" fmla="*/ 0 h 3"/>
              <a:gd name="T38" fmla="*/ 0 w 2"/>
              <a:gd name="T39" fmla="*/ 2147483646 h 3"/>
              <a:gd name="T40" fmla="*/ 0 w 2"/>
              <a:gd name="T41" fmla="*/ 2147483646 h 3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6" name="Line 1270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7" name="Line 1271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8" name="Rectangle 1272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49" name="Rectangle 1273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0" name="Line 1274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" name="Line 1275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2" name="Freeform 1277"/>
          <p:cNvSpPr>
            <a:spLocks/>
          </p:cNvSpPr>
          <p:nvPr/>
        </p:nvSpPr>
        <p:spPr bwMode="auto">
          <a:xfrm>
            <a:off x="728663" y="523875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2147483646 h 2"/>
              <a:gd name="T4" fmla="*/ 0 w 1587"/>
              <a:gd name="T5" fmla="*/ 0 h 2"/>
              <a:gd name="T6" fmla="*/ 0 w 1587"/>
              <a:gd name="T7" fmla="*/ 2147483646 h 2"/>
              <a:gd name="T8" fmla="*/ 0 w 1587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3" name="Freeform 1287"/>
          <p:cNvSpPr>
            <a:spLocks/>
          </p:cNvSpPr>
          <p:nvPr/>
        </p:nvSpPr>
        <p:spPr bwMode="auto">
          <a:xfrm>
            <a:off x="719138" y="5143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2147483646 w 2"/>
              <a:gd name="T25" fmla="*/ 2147483646 h 2"/>
              <a:gd name="T26" fmla="*/ 2147483646 w 2"/>
              <a:gd name="T27" fmla="*/ 2147483646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4" name="Freeform 1290"/>
          <p:cNvSpPr>
            <a:spLocks/>
          </p:cNvSpPr>
          <p:nvPr/>
        </p:nvSpPr>
        <p:spPr bwMode="auto">
          <a:xfrm>
            <a:off x="719138" y="517525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2147483646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0 h 2"/>
              <a:gd name="T48" fmla="*/ 0 w 2"/>
              <a:gd name="T49" fmla="*/ 2147483646 h 2"/>
              <a:gd name="T50" fmla="*/ 2147483646 w 2"/>
              <a:gd name="T51" fmla="*/ 2147483646 h 2"/>
              <a:gd name="T52" fmla="*/ 2147483646 w 2"/>
              <a:gd name="T53" fmla="*/ 0 h 2"/>
              <a:gd name="T54" fmla="*/ 2147483646 w 2"/>
              <a:gd name="T55" fmla="*/ 0 h 2"/>
              <a:gd name="T56" fmla="*/ 0 w 2"/>
              <a:gd name="T57" fmla="*/ 0 h 2"/>
              <a:gd name="T58" fmla="*/ 0 w 2"/>
              <a:gd name="T59" fmla="*/ 0 h 2"/>
              <a:gd name="T60" fmla="*/ 0 w 2"/>
              <a:gd name="T61" fmla="*/ 2147483646 h 2"/>
              <a:gd name="T62" fmla="*/ 0 w 2"/>
              <a:gd name="T63" fmla="*/ 2147483646 h 2"/>
              <a:gd name="T64" fmla="*/ 2147483646 w 2"/>
              <a:gd name="T65" fmla="*/ 2147483646 h 2"/>
              <a:gd name="T66" fmla="*/ 2147483646 w 2"/>
              <a:gd name="T67" fmla="*/ 2147483646 h 2"/>
              <a:gd name="T68" fmla="*/ 0 w 2"/>
              <a:gd name="T69" fmla="*/ 2147483646 h 2"/>
              <a:gd name="T70" fmla="*/ 0 w 2"/>
              <a:gd name="T71" fmla="*/ 2147483646 h 2"/>
              <a:gd name="T72" fmla="*/ 0 w 2"/>
              <a:gd name="T73" fmla="*/ 2147483646 h 2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5" name="Rectangle 1335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6" name="Rectangle 1336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7" name="Rectangle 1337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8" name="Rectangle 1340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9" name="Rectangle 1341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0" name="Rectangle 1342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1" name="Rectangle 1343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2" name="Rectangle 1344"/>
          <p:cNvSpPr>
            <a:spLocks noChangeArrowheads="1"/>
          </p:cNvSpPr>
          <p:nvPr/>
        </p:nvSpPr>
        <p:spPr bwMode="auto">
          <a:xfrm>
            <a:off x="465138" y="485775"/>
            <a:ext cx="1587" cy="31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pic>
        <p:nvPicPr>
          <p:cNvPr id="63" name="Picture 6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4687888"/>
            <a:ext cx="4883150" cy="95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Rectangle 63"/>
          <p:cNvSpPr>
            <a:spLocks noChangeArrowheads="1"/>
          </p:cNvSpPr>
          <p:nvPr/>
        </p:nvSpPr>
        <p:spPr bwMode="auto">
          <a:xfrm>
            <a:off x="0" y="4311650"/>
            <a:ext cx="9144000" cy="17621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115888" indent="-115888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330" name="Title 329"/>
          <p:cNvSpPr>
            <a:spLocks noGrp="1"/>
          </p:cNvSpPr>
          <p:nvPr>
            <p:ph type="title"/>
          </p:nvPr>
        </p:nvSpPr>
        <p:spPr>
          <a:xfrm>
            <a:off x="1512623" y="1189789"/>
            <a:ext cx="6971806" cy="1822161"/>
          </a:xfrm>
        </p:spPr>
        <p:txBody>
          <a:bodyPr anchor="b"/>
          <a:lstStyle>
            <a:lvl1pPr>
              <a:lnSpc>
                <a:spcPct val="100000"/>
              </a:lnSpc>
              <a:spcBef>
                <a:spcPts val="0"/>
              </a:spcBef>
              <a:defRPr sz="3600" b="1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32" name="Text Placeholder 331"/>
          <p:cNvSpPr>
            <a:spLocks noGrp="1"/>
          </p:cNvSpPr>
          <p:nvPr>
            <p:ph type="body" sz="quarter" idx="13"/>
          </p:nvPr>
        </p:nvSpPr>
        <p:spPr>
          <a:xfrm>
            <a:off x="1525172" y="3000005"/>
            <a:ext cx="6959257" cy="875885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400" b="0" i="0" cap="all" baseline="0">
                <a:solidFill>
                  <a:srgbClr val="FFFFFF"/>
                </a:solidFill>
                <a:latin typeface="+mn-lt"/>
                <a:cs typeface="Andes ExtraLight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Text Placeholder 331"/>
          <p:cNvSpPr>
            <a:spLocks noGrp="1"/>
          </p:cNvSpPr>
          <p:nvPr>
            <p:ph type="body" sz="quarter" idx="14"/>
          </p:nvPr>
        </p:nvSpPr>
        <p:spPr>
          <a:xfrm>
            <a:off x="5418667" y="4927600"/>
            <a:ext cx="3065762" cy="995705"/>
          </a:xfrm>
        </p:spPr>
        <p:txBody>
          <a:bodyPr anchor="b"/>
          <a:lstStyle>
            <a:lvl1pPr algn="r">
              <a:lnSpc>
                <a:spcPct val="100000"/>
              </a:lnSpc>
              <a:defRPr sz="1500" b="0" i="0" baseline="0">
                <a:solidFill>
                  <a:schemeClr val="tx1"/>
                </a:solidFill>
                <a:latin typeface="Arial"/>
                <a:cs typeface="Arial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5" name="Rectangle 1028"/>
          <p:cNvSpPr>
            <a:spLocks noGrp="1" noChangeArrowheads="1"/>
          </p:cNvSpPr>
          <p:nvPr>
            <p:ph type="dt" sz="half" idx="15"/>
          </p:nvPr>
        </p:nvSpPr>
        <p:spPr>
          <a:xfrm>
            <a:off x="5932488" y="5975350"/>
            <a:ext cx="2552700" cy="306388"/>
          </a:xfrm>
        </p:spPr>
        <p:txBody>
          <a:bodyPr rIns="0"/>
          <a:lstStyle>
            <a:lvl1pPr algn="r">
              <a:defRPr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35B25915-3928-4653-90ED-06366188EF6D}" type="datetime4">
              <a:rPr lang="en-US"/>
              <a:pPr>
                <a:defRPr/>
              </a:pPr>
              <a:t>1 December, 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469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12"/>
          </p:nvPr>
        </p:nvSpPr>
        <p:spPr/>
        <p:txBody>
          <a:bodyPr/>
          <a:lstStyle>
            <a:lvl3pPr marL="361950" indent="-361950">
              <a:buFont typeface="Arial" panose="020B0604020202020204" pitchFamily="34" charset="0"/>
              <a:buChar char="•"/>
              <a:defRPr/>
            </a:lvl3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B7B9F9-0B0A-481D-A43D-F2F7F481D1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165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ight Blu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ChangeArrowheads="1"/>
          </p:cNvSpPr>
          <p:nvPr/>
        </p:nvSpPr>
        <p:spPr bwMode="auto">
          <a:xfrm flipV="1">
            <a:off x="0" y="0"/>
            <a:ext cx="9144000" cy="4479925"/>
          </a:xfrm>
          <a:prstGeom prst="rect">
            <a:avLst/>
          </a:prstGeom>
          <a:solidFill>
            <a:srgbClr val="139A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115888" indent="-115888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" name="Line 1086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" name="Line 1087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" name="Rectangle 1088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9" name="Rectangle 1089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10" name="Freeform 1098"/>
          <p:cNvSpPr>
            <a:spLocks/>
          </p:cNvSpPr>
          <p:nvPr/>
        </p:nvSpPr>
        <p:spPr bwMode="auto">
          <a:xfrm>
            <a:off x="487363" y="617538"/>
            <a:ext cx="3175" cy="1587"/>
          </a:xfrm>
          <a:custGeom>
            <a:avLst/>
            <a:gdLst>
              <a:gd name="T0" fmla="*/ 0 w 2"/>
              <a:gd name="T1" fmla="*/ 0 h 1587"/>
              <a:gd name="T2" fmla="*/ 2147483646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0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0 w 2"/>
              <a:gd name="T25" fmla="*/ 0 h 1587"/>
              <a:gd name="T26" fmla="*/ 0 w 2"/>
              <a:gd name="T27" fmla="*/ 0 h 1587"/>
              <a:gd name="T28" fmla="*/ 0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147483646 w 2"/>
              <a:gd name="T35" fmla="*/ 0 h 1587"/>
              <a:gd name="T36" fmla="*/ 2147483646 w 2"/>
              <a:gd name="T37" fmla="*/ 0 h 1587"/>
              <a:gd name="T38" fmla="*/ 2147483646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" name="Freeform 1115"/>
          <p:cNvSpPr>
            <a:spLocks/>
          </p:cNvSpPr>
          <p:nvPr/>
        </p:nvSpPr>
        <p:spPr bwMode="auto">
          <a:xfrm>
            <a:off x="458788" y="473075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0 w 2"/>
              <a:gd name="T5" fmla="*/ 2147483646 h 2"/>
              <a:gd name="T6" fmla="*/ 0 w 2"/>
              <a:gd name="T7" fmla="*/ 2147483646 h 2"/>
              <a:gd name="T8" fmla="*/ 0 w 2"/>
              <a:gd name="T9" fmla="*/ 2147483646 h 2"/>
              <a:gd name="T10" fmla="*/ 0 w 2"/>
              <a:gd name="T11" fmla="*/ 2147483646 h 2"/>
              <a:gd name="T12" fmla="*/ 2147483646 w 2"/>
              <a:gd name="T13" fmla="*/ 2147483646 h 2"/>
              <a:gd name="T14" fmla="*/ 2147483646 w 2"/>
              <a:gd name="T15" fmla="*/ 2147483646 h 2"/>
              <a:gd name="T16" fmla="*/ 2147483646 w 2"/>
              <a:gd name="T17" fmla="*/ 0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2147483646 w 2"/>
              <a:gd name="T29" fmla="*/ 2147483646 h 2"/>
              <a:gd name="T30" fmla="*/ 2147483646 w 2"/>
              <a:gd name="T31" fmla="*/ 2147483646 h 2"/>
              <a:gd name="T32" fmla="*/ 2147483646 w 2"/>
              <a:gd name="T33" fmla="*/ 2147483646 h 2"/>
              <a:gd name="T34" fmla="*/ 2147483646 w 2"/>
              <a:gd name="T35" fmla="*/ 2147483646 h 2"/>
              <a:gd name="T36" fmla="*/ 2147483646 w 2"/>
              <a:gd name="T37" fmla="*/ 2147483646 h 2"/>
              <a:gd name="T38" fmla="*/ 2147483646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2147483646 w 2"/>
              <a:gd name="T55" fmla="*/ 2147483646 h 2"/>
              <a:gd name="T56" fmla="*/ 0 w 2"/>
              <a:gd name="T57" fmla="*/ 2147483646 h 2"/>
              <a:gd name="T58" fmla="*/ 2147483646 w 2"/>
              <a:gd name="T59" fmla="*/ 2147483646 h 2"/>
              <a:gd name="T60" fmla="*/ 2147483646 w 2"/>
              <a:gd name="T61" fmla="*/ 2147483646 h 2"/>
              <a:gd name="T62" fmla="*/ 2147483646 w 2"/>
              <a:gd name="T63" fmla="*/ 2147483646 h 2"/>
              <a:gd name="T64" fmla="*/ 0 w 2"/>
              <a:gd name="T65" fmla="*/ 2147483646 h 2"/>
              <a:gd name="T66" fmla="*/ 0 w 2"/>
              <a:gd name="T67" fmla="*/ 2147483646 h 2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" name="Freeform 1120"/>
          <p:cNvSpPr>
            <a:spLocks/>
          </p:cNvSpPr>
          <p:nvPr/>
        </p:nvSpPr>
        <p:spPr bwMode="auto">
          <a:xfrm>
            <a:off x="458788" y="4635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147483646 h 2"/>
              <a:gd name="T4" fmla="*/ 0 w 2"/>
              <a:gd name="T5" fmla="*/ 2147483646 h 2"/>
              <a:gd name="T6" fmla="*/ 0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2147483646 w 2"/>
              <a:gd name="T13" fmla="*/ 0 h 2"/>
              <a:gd name="T14" fmla="*/ 2147483646 w 2"/>
              <a:gd name="T15" fmla="*/ 0 h 2"/>
              <a:gd name="T16" fmla="*/ 0 w 2"/>
              <a:gd name="T17" fmla="*/ 0 h 2"/>
              <a:gd name="T18" fmla="*/ 0 w 2"/>
              <a:gd name="T19" fmla="*/ 2147483646 h 2"/>
              <a:gd name="T20" fmla="*/ 0 w 2"/>
              <a:gd name="T21" fmla="*/ 2147483646 h 2"/>
              <a:gd name="T22" fmla="*/ 2147483646 w 2"/>
              <a:gd name="T23" fmla="*/ 0 h 2"/>
              <a:gd name="T24" fmla="*/ 2147483646 w 2"/>
              <a:gd name="T25" fmla="*/ 0 h 2"/>
              <a:gd name="T26" fmla="*/ 2147483646 w 2"/>
              <a:gd name="T27" fmla="*/ 0 h 2"/>
              <a:gd name="T28" fmla="*/ 2147483646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0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2147483646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2147483646 w 2"/>
              <a:gd name="T53" fmla="*/ 2147483646 h 2"/>
              <a:gd name="T54" fmla="*/ 2147483646 w 2"/>
              <a:gd name="T55" fmla="*/ 2147483646 h 2"/>
              <a:gd name="T56" fmla="*/ 2147483646 w 2"/>
              <a:gd name="T57" fmla="*/ 0 h 2"/>
              <a:gd name="T58" fmla="*/ 0 w 2"/>
              <a:gd name="T59" fmla="*/ 0 h 2"/>
              <a:gd name="T60" fmla="*/ 0 w 2"/>
              <a:gd name="T61" fmla="*/ 0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" name="Freeform 1134"/>
          <p:cNvSpPr>
            <a:spLocks/>
          </p:cNvSpPr>
          <p:nvPr/>
        </p:nvSpPr>
        <p:spPr bwMode="auto">
          <a:xfrm>
            <a:off x="703263" y="514350"/>
            <a:ext cx="3175" cy="6350"/>
          </a:xfrm>
          <a:custGeom>
            <a:avLst/>
            <a:gdLst>
              <a:gd name="T0" fmla="*/ 2147483646 w 2"/>
              <a:gd name="T1" fmla="*/ 2147483646 h 4"/>
              <a:gd name="T2" fmla="*/ 2147483646 w 2"/>
              <a:gd name="T3" fmla="*/ 2147483646 h 4"/>
              <a:gd name="T4" fmla="*/ 2147483646 w 2"/>
              <a:gd name="T5" fmla="*/ 2147483646 h 4"/>
              <a:gd name="T6" fmla="*/ 2147483646 w 2"/>
              <a:gd name="T7" fmla="*/ 2147483646 h 4"/>
              <a:gd name="T8" fmla="*/ 2147483646 w 2"/>
              <a:gd name="T9" fmla="*/ 0 h 4"/>
              <a:gd name="T10" fmla="*/ 2147483646 w 2"/>
              <a:gd name="T11" fmla="*/ 0 h 4"/>
              <a:gd name="T12" fmla="*/ 2147483646 w 2"/>
              <a:gd name="T13" fmla="*/ 0 h 4"/>
              <a:gd name="T14" fmla="*/ 0 w 2"/>
              <a:gd name="T15" fmla="*/ 2147483646 h 4"/>
              <a:gd name="T16" fmla="*/ 2147483646 w 2"/>
              <a:gd name="T17" fmla="*/ 2147483646 h 4"/>
              <a:gd name="T18" fmla="*/ 2147483646 w 2"/>
              <a:gd name="T19" fmla="*/ 2147483646 h 4"/>
              <a:gd name="T20" fmla="*/ 2147483646 w 2"/>
              <a:gd name="T21" fmla="*/ 2147483646 h 4"/>
              <a:gd name="T22" fmla="*/ 2147483646 w 2"/>
              <a:gd name="T23" fmla="*/ 0 h 4"/>
              <a:gd name="T24" fmla="*/ 2147483646 w 2"/>
              <a:gd name="T25" fmla="*/ 2147483646 h 4"/>
              <a:gd name="T26" fmla="*/ 2147483646 w 2"/>
              <a:gd name="T27" fmla="*/ 2147483646 h 4"/>
              <a:gd name="T28" fmla="*/ 2147483646 w 2"/>
              <a:gd name="T29" fmla="*/ 2147483646 h 4"/>
              <a:gd name="T30" fmla="*/ 2147483646 w 2"/>
              <a:gd name="T31" fmla="*/ 2147483646 h 4"/>
              <a:gd name="T32" fmla="*/ 2147483646 w 2"/>
              <a:gd name="T33" fmla="*/ 2147483646 h 4"/>
              <a:gd name="T34" fmla="*/ 2147483646 w 2"/>
              <a:gd name="T35" fmla="*/ 2147483646 h 4"/>
              <a:gd name="T36" fmla="*/ 2147483646 w 2"/>
              <a:gd name="T37" fmla="*/ 2147483646 h 4"/>
              <a:gd name="T38" fmla="*/ 2147483646 w 2"/>
              <a:gd name="T39" fmla="*/ 2147483646 h 4"/>
              <a:gd name="T40" fmla="*/ 2147483646 w 2"/>
              <a:gd name="T41" fmla="*/ 2147483646 h 4"/>
              <a:gd name="T42" fmla="*/ 2147483646 w 2"/>
              <a:gd name="T43" fmla="*/ 2147483646 h 4"/>
              <a:gd name="T44" fmla="*/ 2147483646 w 2"/>
              <a:gd name="T45" fmla="*/ 2147483646 h 4"/>
              <a:gd name="T46" fmla="*/ 2147483646 w 2"/>
              <a:gd name="T47" fmla="*/ 2147483646 h 4"/>
              <a:gd name="T48" fmla="*/ 2147483646 w 2"/>
              <a:gd name="T49" fmla="*/ 2147483646 h 4"/>
              <a:gd name="T50" fmla="*/ 2147483646 w 2"/>
              <a:gd name="T51" fmla="*/ 2147483646 h 4"/>
              <a:gd name="T52" fmla="*/ 0 w 2"/>
              <a:gd name="T53" fmla="*/ 2147483646 h 4"/>
              <a:gd name="T54" fmla="*/ 2147483646 w 2"/>
              <a:gd name="T55" fmla="*/ 2147483646 h 4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2" h="4">
                <a:moveTo>
                  <a:pt x="2" y="4"/>
                </a:move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" name="Freeform 1141"/>
          <p:cNvSpPr>
            <a:spLocks/>
          </p:cNvSpPr>
          <p:nvPr/>
        </p:nvSpPr>
        <p:spPr bwMode="auto">
          <a:xfrm>
            <a:off x="706438" y="479425"/>
            <a:ext cx="1587" cy="6350"/>
          </a:xfrm>
          <a:custGeom>
            <a:avLst/>
            <a:gdLst>
              <a:gd name="T0" fmla="*/ 0 w 1587"/>
              <a:gd name="T1" fmla="*/ 2147483646 h 4"/>
              <a:gd name="T2" fmla="*/ 0 w 1587"/>
              <a:gd name="T3" fmla="*/ 2147483646 h 4"/>
              <a:gd name="T4" fmla="*/ 0 w 1587"/>
              <a:gd name="T5" fmla="*/ 0 h 4"/>
              <a:gd name="T6" fmla="*/ 0 w 1587"/>
              <a:gd name="T7" fmla="*/ 0 h 4"/>
              <a:gd name="T8" fmla="*/ 0 w 1587"/>
              <a:gd name="T9" fmla="*/ 2147483646 h 4"/>
              <a:gd name="T10" fmla="*/ 0 w 1587"/>
              <a:gd name="T11" fmla="*/ 2147483646 h 4"/>
              <a:gd name="T12" fmla="*/ 0 w 1587"/>
              <a:gd name="T13" fmla="*/ 2147483646 h 4"/>
              <a:gd name="T14" fmla="*/ 0 w 1587"/>
              <a:gd name="T15" fmla="*/ 2147483646 h 4"/>
              <a:gd name="T16" fmla="*/ 0 w 1587"/>
              <a:gd name="T17" fmla="*/ 2147483646 h 4"/>
              <a:gd name="T18" fmla="*/ 0 w 1587"/>
              <a:gd name="T19" fmla="*/ 2147483646 h 4"/>
              <a:gd name="T20" fmla="*/ 0 w 1587"/>
              <a:gd name="T21" fmla="*/ 2147483646 h 4"/>
              <a:gd name="T22" fmla="*/ 0 w 1587"/>
              <a:gd name="T23" fmla="*/ 2147483646 h 4"/>
              <a:gd name="T24" fmla="*/ 0 w 1587"/>
              <a:gd name="T25" fmla="*/ 2147483646 h 4"/>
              <a:gd name="T26" fmla="*/ 0 w 1587"/>
              <a:gd name="T27" fmla="*/ 2147483646 h 4"/>
              <a:gd name="T28" fmla="*/ 0 w 1587"/>
              <a:gd name="T29" fmla="*/ 2147483646 h 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87" h="4">
                <a:moveTo>
                  <a:pt x="0" y="4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0" y="4"/>
                </a:lnTo>
                <a:lnTo>
                  <a:pt x="0" y="2"/>
                </a:lnTo>
                <a:lnTo>
                  <a:pt x="0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" name="Freeform 1148"/>
          <p:cNvSpPr>
            <a:spLocks/>
          </p:cNvSpPr>
          <p:nvPr/>
        </p:nvSpPr>
        <p:spPr bwMode="auto">
          <a:xfrm>
            <a:off x="693738" y="460375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2147483646 w 2"/>
              <a:gd name="T3" fmla="*/ 0 h 2"/>
              <a:gd name="T4" fmla="*/ 2147483646 w 2"/>
              <a:gd name="T5" fmla="*/ 0 h 2"/>
              <a:gd name="T6" fmla="*/ 2147483646 w 2"/>
              <a:gd name="T7" fmla="*/ 0 h 2"/>
              <a:gd name="T8" fmla="*/ 2147483646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0 h 2"/>
              <a:gd name="T26" fmla="*/ 2147483646 w 2"/>
              <a:gd name="T27" fmla="*/ 0 h 2"/>
              <a:gd name="T28" fmla="*/ 2147483646 w 2"/>
              <a:gd name="T29" fmla="*/ 0 h 2"/>
              <a:gd name="T30" fmla="*/ 0 w 2"/>
              <a:gd name="T31" fmla="*/ 2147483646 h 2"/>
              <a:gd name="T32" fmla="*/ 2147483646 w 2"/>
              <a:gd name="T33" fmla="*/ 2147483646 h 2"/>
              <a:gd name="T34" fmla="*/ 2147483646 w 2"/>
              <a:gd name="T35" fmla="*/ 0 h 2"/>
              <a:gd name="T36" fmla="*/ 0 w 2"/>
              <a:gd name="T37" fmla="*/ 2147483646 h 2"/>
              <a:gd name="T38" fmla="*/ 2147483646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0 w 2"/>
              <a:gd name="T57" fmla="*/ 2147483646 h 2"/>
              <a:gd name="T58" fmla="*/ 2147483646 w 2"/>
              <a:gd name="T59" fmla="*/ 2147483646 h 2"/>
              <a:gd name="T60" fmla="*/ 2147483646 w 2"/>
              <a:gd name="T61" fmla="*/ 2147483646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" name="Freeform 1150"/>
          <p:cNvSpPr>
            <a:spLocks/>
          </p:cNvSpPr>
          <p:nvPr/>
        </p:nvSpPr>
        <p:spPr bwMode="auto">
          <a:xfrm>
            <a:off x="684213" y="447675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0 h 2"/>
              <a:gd name="T4" fmla="*/ 0 w 1587"/>
              <a:gd name="T5" fmla="*/ 2147483646 h 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" name="Freeform 1152"/>
          <p:cNvSpPr>
            <a:spLocks/>
          </p:cNvSpPr>
          <p:nvPr/>
        </p:nvSpPr>
        <p:spPr bwMode="auto">
          <a:xfrm>
            <a:off x="684213" y="447675"/>
            <a:ext cx="3175" cy="3175"/>
          </a:xfrm>
          <a:custGeom>
            <a:avLst/>
            <a:gdLst>
              <a:gd name="T0" fmla="*/ 2147483646 w 2"/>
              <a:gd name="T1" fmla="*/ 0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0 h 2"/>
              <a:gd name="T8" fmla="*/ 0 w 2"/>
              <a:gd name="T9" fmla="*/ 2147483646 h 2"/>
              <a:gd name="T10" fmla="*/ 2147483646 w 2"/>
              <a:gd name="T11" fmla="*/ 2147483646 h 2"/>
              <a:gd name="T12" fmla="*/ 2147483646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" name="Freeform 1154"/>
          <p:cNvSpPr>
            <a:spLocks/>
          </p:cNvSpPr>
          <p:nvPr/>
        </p:nvSpPr>
        <p:spPr bwMode="auto">
          <a:xfrm>
            <a:off x="665163" y="434975"/>
            <a:ext cx="3175" cy="1588"/>
          </a:xfrm>
          <a:custGeom>
            <a:avLst/>
            <a:gdLst>
              <a:gd name="T0" fmla="*/ 2147483646 w 2"/>
              <a:gd name="T1" fmla="*/ 0 h 1588"/>
              <a:gd name="T2" fmla="*/ 0 w 2"/>
              <a:gd name="T3" fmla="*/ 0 h 1588"/>
              <a:gd name="T4" fmla="*/ 2147483646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" name="Freeform 1156"/>
          <p:cNvSpPr>
            <a:spLocks/>
          </p:cNvSpPr>
          <p:nvPr/>
        </p:nvSpPr>
        <p:spPr bwMode="auto">
          <a:xfrm>
            <a:off x="665163" y="431800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2147483646 h 2"/>
              <a:gd name="T8" fmla="*/ 2147483646 w 2"/>
              <a:gd name="T9" fmla="*/ 2147483646 h 2"/>
              <a:gd name="T10" fmla="*/ 2147483646 w 2"/>
              <a:gd name="T11" fmla="*/ 2147483646 h 2"/>
              <a:gd name="T12" fmla="*/ 2147483646 w 2"/>
              <a:gd name="T13" fmla="*/ 2147483646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2147483646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" name="Freeform 1163"/>
          <p:cNvSpPr>
            <a:spLocks/>
          </p:cNvSpPr>
          <p:nvPr/>
        </p:nvSpPr>
        <p:spPr bwMode="auto">
          <a:xfrm>
            <a:off x="611188" y="415925"/>
            <a:ext cx="6350" cy="3175"/>
          </a:xfrm>
          <a:custGeom>
            <a:avLst/>
            <a:gdLst>
              <a:gd name="T0" fmla="*/ 2147483646 w 4"/>
              <a:gd name="T1" fmla="*/ 2147483646 h 2"/>
              <a:gd name="T2" fmla="*/ 2147483646 w 4"/>
              <a:gd name="T3" fmla="*/ 2147483646 h 2"/>
              <a:gd name="T4" fmla="*/ 2147483646 w 4"/>
              <a:gd name="T5" fmla="*/ 2147483646 h 2"/>
              <a:gd name="T6" fmla="*/ 2147483646 w 4"/>
              <a:gd name="T7" fmla="*/ 0 h 2"/>
              <a:gd name="T8" fmla="*/ 2147483646 w 4"/>
              <a:gd name="T9" fmla="*/ 0 h 2"/>
              <a:gd name="T10" fmla="*/ 2147483646 w 4"/>
              <a:gd name="T11" fmla="*/ 0 h 2"/>
              <a:gd name="T12" fmla="*/ 2147483646 w 4"/>
              <a:gd name="T13" fmla="*/ 0 h 2"/>
              <a:gd name="T14" fmla="*/ 0 w 4"/>
              <a:gd name="T15" fmla="*/ 2147483646 h 2"/>
              <a:gd name="T16" fmla="*/ 2147483646 w 4"/>
              <a:gd name="T17" fmla="*/ 2147483646 h 2"/>
              <a:gd name="T18" fmla="*/ 2147483646 w 4"/>
              <a:gd name="T19" fmla="*/ 0 h 2"/>
              <a:gd name="T20" fmla="*/ 2147483646 w 4"/>
              <a:gd name="T21" fmla="*/ 2147483646 h 2"/>
              <a:gd name="T22" fmla="*/ 2147483646 w 4"/>
              <a:gd name="T23" fmla="*/ 0 h 2"/>
              <a:gd name="T24" fmla="*/ 2147483646 w 4"/>
              <a:gd name="T25" fmla="*/ 0 h 2"/>
              <a:gd name="T26" fmla="*/ 2147483646 w 4"/>
              <a:gd name="T27" fmla="*/ 0 h 2"/>
              <a:gd name="T28" fmla="*/ 2147483646 w 4"/>
              <a:gd name="T29" fmla="*/ 0 h 2"/>
              <a:gd name="T30" fmla="*/ 0 w 4"/>
              <a:gd name="T31" fmla="*/ 0 h 2"/>
              <a:gd name="T32" fmla="*/ 2147483646 w 4"/>
              <a:gd name="T33" fmla="*/ 2147483646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" h="2">
                <a:moveTo>
                  <a:pt x="2" y="2"/>
                </a:moveTo>
                <a:lnTo>
                  <a:pt x="2" y="2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0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" name="Freeform 1172"/>
          <p:cNvSpPr>
            <a:spLocks/>
          </p:cNvSpPr>
          <p:nvPr/>
        </p:nvSpPr>
        <p:spPr bwMode="auto">
          <a:xfrm>
            <a:off x="582613" y="476250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147483646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0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0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0 w 2"/>
              <a:gd name="T57" fmla="*/ 2147483646 h 2"/>
              <a:gd name="T58" fmla="*/ 0 w 2"/>
              <a:gd name="T59" fmla="*/ 2147483646 h 2"/>
              <a:gd name="T60" fmla="*/ 0 w 2"/>
              <a:gd name="T61" fmla="*/ 2147483646 h 2"/>
              <a:gd name="T62" fmla="*/ 0 w 2"/>
              <a:gd name="T63" fmla="*/ 2147483646 h 2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" name="Freeform 1177"/>
          <p:cNvSpPr>
            <a:spLocks/>
          </p:cNvSpPr>
          <p:nvPr/>
        </p:nvSpPr>
        <p:spPr bwMode="auto">
          <a:xfrm>
            <a:off x="557213" y="534988"/>
            <a:ext cx="3175" cy="3175"/>
          </a:xfrm>
          <a:custGeom>
            <a:avLst/>
            <a:gdLst>
              <a:gd name="T0" fmla="*/ 0 w 2"/>
              <a:gd name="T1" fmla="*/ 2147483646 h 2"/>
              <a:gd name="T2" fmla="*/ 2147483646 w 2"/>
              <a:gd name="T3" fmla="*/ 2147483646 h 2"/>
              <a:gd name="T4" fmla="*/ 2147483646 w 2"/>
              <a:gd name="T5" fmla="*/ 2147483646 h 2"/>
              <a:gd name="T6" fmla="*/ 2147483646 w 2"/>
              <a:gd name="T7" fmla="*/ 0 h 2"/>
              <a:gd name="T8" fmla="*/ 2147483646 w 2"/>
              <a:gd name="T9" fmla="*/ 0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2147483646 h 2"/>
              <a:gd name="T40" fmla="*/ 0 w 2"/>
              <a:gd name="T41" fmla="*/ 2147483646 h 2"/>
              <a:gd name="T42" fmla="*/ 2147483646 w 2"/>
              <a:gd name="T43" fmla="*/ 2147483646 h 2"/>
              <a:gd name="T44" fmla="*/ 2147483646 w 2"/>
              <a:gd name="T45" fmla="*/ 0 h 2"/>
              <a:gd name="T46" fmla="*/ 2147483646 w 2"/>
              <a:gd name="T47" fmla="*/ 0 h 2"/>
              <a:gd name="T48" fmla="*/ 2147483646 w 2"/>
              <a:gd name="T49" fmla="*/ 0 h 2"/>
              <a:gd name="T50" fmla="*/ 2147483646 w 2"/>
              <a:gd name="T51" fmla="*/ 0 h 2"/>
              <a:gd name="T52" fmla="*/ 2147483646 w 2"/>
              <a:gd name="T53" fmla="*/ 0 h 2"/>
              <a:gd name="T54" fmla="*/ 2147483646 w 2"/>
              <a:gd name="T55" fmla="*/ 0 h 2"/>
              <a:gd name="T56" fmla="*/ 2147483646 w 2"/>
              <a:gd name="T57" fmla="*/ 0 h 2"/>
              <a:gd name="T58" fmla="*/ 2147483646 w 2"/>
              <a:gd name="T59" fmla="*/ 0 h 2"/>
              <a:gd name="T60" fmla="*/ 2147483646 w 2"/>
              <a:gd name="T61" fmla="*/ 0 h 2"/>
              <a:gd name="T62" fmla="*/ 2147483646 w 2"/>
              <a:gd name="T63" fmla="*/ 0 h 2"/>
              <a:gd name="T64" fmla="*/ 2147483646 w 2"/>
              <a:gd name="T65" fmla="*/ 0 h 2"/>
              <a:gd name="T66" fmla="*/ 2147483646 w 2"/>
              <a:gd name="T67" fmla="*/ 2147483646 h 2"/>
              <a:gd name="T68" fmla="*/ 2147483646 w 2"/>
              <a:gd name="T69" fmla="*/ 0 h 2"/>
              <a:gd name="T70" fmla="*/ 2147483646 w 2"/>
              <a:gd name="T71" fmla="*/ 0 h 2"/>
              <a:gd name="T72" fmla="*/ 0 w 2"/>
              <a:gd name="T73" fmla="*/ 0 h 2"/>
              <a:gd name="T74" fmla="*/ 0 w 2"/>
              <a:gd name="T75" fmla="*/ 0 h 2"/>
              <a:gd name="T76" fmla="*/ 0 w 2"/>
              <a:gd name="T77" fmla="*/ 2147483646 h 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" name="Freeform 1180"/>
          <p:cNvSpPr>
            <a:spLocks/>
          </p:cNvSpPr>
          <p:nvPr/>
        </p:nvSpPr>
        <p:spPr bwMode="auto">
          <a:xfrm>
            <a:off x="560388" y="530225"/>
            <a:ext cx="3175" cy="4763"/>
          </a:xfrm>
          <a:custGeom>
            <a:avLst/>
            <a:gdLst>
              <a:gd name="T0" fmla="*/ 0 w 2"/>
              <a:gd name="T1" fmla="*/ 2147483646 h 3"/>
              <a:gd name="T2" fmla="*/ 0 w 2"/>
              <a:gd name="T3" fmla="*/ 2147483646 h 3"/>
              <a:gd name="T4" fmla="*/ 2147483646 w 2"/>
              <a:gd name="T5" fmla="*/ 2147483646 h 3"/>
              <a:gd name="T6" fmla="*/ 2147483646 w 2"/>
              <a:gd name="T7" fmla="*/ 2147483646 h 3"/>
              <a:gd name="T8" fmla="*/ 0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2147483646 h 3"/>
              <a:gd name="T16" fmla="*/ 0 w 2"/>
              <a:gd name="T17" fmla="*/ 2147483646 h 3"/>
              <a:gd name="T18" fmla="*/ 0 w 2"/>
              <a:gd name="T19" fmla="*/ 2147483646 h 3"/>
              <a:gd name="T20" fmla="*/ 0 w 2"/>
              <a:gd name="T21" fmla="*/ 2147483646 h 3"/>
              <a:gd name="T22" fmla="*/ 0 w 2"/>
              <a:gd name="T23" fmla="*/ 0 h 3"/>
              <a:gd name="T24" fmla="*/ 0 w 2"/>
              <a:gd name="T25" fmla="*/ 2147483646 h 3"/>
              <a:gd name="T26" fmla="*/ 0 w 2"/>
              <a:gd name="T27" fmla="*/ 2147483646 h 3"/>
              <a:gd name="T28" fmla="*/ 0 w 2"/>
              <a:gd name="T29" fmla="*/ 2147483646 h 3"/>
              <a:gd name="T30" fmla="*/ 0 w 2"/>
              <a:gd name="T31" fmla="*/ 2147483646 h 3"/>
              <a:gd name="T32" fmla="*/ 0 w 2"/>
              <a:gd name="T33" fmla="*/ 2147483646 h 3"/>
              <a:gd name="T34" fmla="*/ 0 w 2"/>
              <a:gd name="T35" fmla="*/ 2147483646 h 3"/>
              <a:gd name="T36" fmla="*/ 0 w 2"/>
              <a:gd name="T37" fmla="*/ 2147483646 h 3"/>
              <a:gd name="T38" fmla="*/ 0 w 2"/>
              <a:gd name="T39" fmla="*/ 2147483646 h 3"/>
              <a:gd name="T40" fmla="*/ 0 w 2"/>
              <a:gd name="T41" fmla="*/ 2147483646 h 3"/>
              <a:gd name="T42" fmla="*/ 0 w 2"/>
              <a:gd name="T43" fmla="*/ 2147483646 h 3"/>
              <a:gd name="T44" fmla="*/ 0 w 2"/>
              <a:gd name="T45" fmla="*/ 2147483646 h 3"/>
              <a:gd name="T46" fmla="*/ 0 w 2"/>
              <a:gd name="T47" fmla="*/ 2147483646 h 3"/>
              <a:gd name="T48" fmla="*/ 0 w 2"/>
              <a:gd name="T49" fmla="*/ 2147483646 h 3"/>
              <a:gd name="T50" fmla="*/ 0 w 2"/>
              <a:gd name="T51" fmla="*/ 2147483646 h 3"/>
              <a:gd name="T52" fmla="*/ 0 w 2"/>
              <a:gd name="T53" fmla="*/ 2147483646 h 3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0" y="3"/>
                </a:lnTo>
                <a:lnTo>
                  <a:pt x="2" y="3"/>
                </a:lnTo>
                <a:lnTo>
                  <a:pt x="0" y="0"/>
                </a:lnTo>
                <a:lnTo>
                  <a:pt x="0" y="3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" name="Line 1187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5" name="Line 1188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" name="Freeform 1208"/>
          <p:cNvSpPr>
            <a:spLocks/>
          </p:cNvSpPr>
          <p:nvPr/>
        </p:nvSpPr>
        <p:spPr bwMode="auto">
          <a:xfrm>
            <a:off x="595313" y="55721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" name="Freeform 1210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0 h 2"/>
              <a:gd name="T8" fmla="*/ 2147483646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147483646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0 h 2"/>
              <a:gd name="T24" fmla="*/ 2147483646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2147483646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" name="Freeform 1214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147483646 h 2"/>
              <a:gd name="T2" fmla="*/ 2147483646 w 2"/>
              <a:gd name="T3" fmla="*/ 2147483646 h 2"/>
              <a:gd name="T4" fmla="*/ 0 w 2"/>
              <a:gd name="T5" fmla="*/ 0 h 2"/>
              <a:gd name="T6" fmla="*/ 0 w 2"/>
              <a:gd name="T7" fmla="*/ 2147483646 h 2"/>
              <a:gd name="T8" fmla="*/ 0 w 2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" name="Rectangle 1215"/>
          <p:cNvSpPr>
            <a:spLocks noChangeArrowheads="1"/>
          </p:cNvSpPr>
          <p:nvPr/>
        </p:nvSpPr>
        <p:spPr bwMode="auto">
          <a:xfrm>
            <a:off x="595313" y="627063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30" name="Freeform 1217"/>
          <p:cNvSpPr>
            <a:spLocks/>
          </p:cNvSpPr>
          <p:nvPr/>
        </p:nvSpPr>
        <p:spPr bwMode="auto">
          <a:xfrm>
            <a:off x="595313" y="6270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1" name="Freeform 1219"/>
          <p:cNvSpPr>
            <a:spLocks/>
          </p:cNvSpPr>
          <p:nvPr/>
        </p:nvSpPr>
        <p:spPr bwMode="auto">
          <a:xfrm>
            <a:off x="731838" y="54133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2" name="Freeform 1221"/>
          <p:cNvSpPr>
            <a:spLocks/>
          </p:cNvSpPr>
          <p:nvPr/>
        </p:nvSpPr>
        <p:spPr bwMode="auto">
          <a:xfrm>
            <a:off x="731838" y="541338"/>
            <a:ext cx="3175" cy="3175"/>
          </a:xfrm>
          <a:custGeom>
            <a:avLst/>
            <a:gdLst>
              <a:gd name="T0" fmla="*/ 2147483646 w 2"/>
              <a:gd name="T1" fmla="*/ 0 h 2"/>
              <a:gd name="T2" fmla="*/ 2147483646 w 2"/>
              <a:gd name="T3" fmla="*/ 0 h 2"/>
              <a:gd name="T4" fmla="*/ 2147483646 w 2"/>
              <a:gd name="T5" fmla="*/ 0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2147483646 h 2"/>
              <a:gd name="T12" fmla="*/ 2147483646 w 2"/>
              <a:gd name="T13" fmla="*/ 0 h 2"/>
              <a:gd name="T14" fmla="*/ 2147483646 w 2"/>
              <a:gd name="T15" fmla="*/ 0 h 2"/>
              <a:gd name="T16" fmla="*/ 2147483646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2147483646 h 2"/>
              <a:gd name="T24" fmla="*/ 2147483646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3" name="Freeform 1234"/>
          <p:cNvSpPr>
            <a:spLocks/>
          </p:cNvSpPr>
          <p:nvPr/>
        </p:nvSpPr>
        <p:spPr bwMode="auto">
          <a:xfrm>
            <a:off x="722313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0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2147483646 w 2"/>
              <a:gd name="T9" fmla="*/ 0 h 1587"/>
              <a:gd name="T10" fmla="*/ 2147483646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2147483646 w 2"/>
              <a:gd name="T25" fmla="*/ 0 h 1587"/>
              <a:gd name="T26" fmla="*/ 2147483646 w 2"/>
              <a:gd name="T27" fmla="*/ 0 h 1587"/>
              <a:gd name="T28" fmla="*/ 2147483646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147483646 w 2"/>
              <a:gd name="T35" fmla="*/ 0 h 1587"/>
              <a:gd name="T36" fmla="*/ 0 w 2"/>
              <a:gd name="T37" fmla="*/ 0 h 1587"/>
              <a:gd name="T38" fmla="*/ 0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w 2"/>
              <a:gd name="T47" fmla="*/ 0 h 1587"/>
              <a:gd name="T48" fmla="*/ 0 w 2"/>
              <a:gd name="T49" fmla="*/ 0 h 1587"/>
              <a:gd name="T50" fmla="*/ 0 w 2"/>
              <a:gd name="T51" fmla="*/ 0 h 1587"/>
              <a:gd name="T52" fmla="*/ 0 w 2"/>
              <a:gd name="T53" fmla="*/ 0 h 1587"/>
              <a:gd name="T54" fmla="*/ 0 w 2"/>
              <a:gd name="T55" fmla="*/ 0 h 1587"/>
              <a:gd name="T56" fmla="*/ 0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4" name="Line 1237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" name="Line 1238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6" name="Freeform 1240"/>
          <p:cNvSpPr>
            <a:spLocks/>
          </p:cNvSpPr>
          <p:nvPr/>
        </p:nvSpPr>
        <p:spPr bwMode="auto">
          <a:xfrm>
            <a:off x="728663" y="541338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2147483646 h 2"/>
              <a:gd name="T4" fmla="*/ 0 w 1587"/>
              <a:gd name="T5" fmla="*/ 0 h 2"/>
              <a:gd name="T6" fmla="*/ 0 w 1587"/>
              <a:gd name="T7" fmla="*/ 2147483646 h 2"/>
              <a:gd name="T8" fmla="*/ 0 w 1587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" name="Freeform 1243"/>
          <p:cNvSpPr>
            <a:spLocks/>
          </p:cNvSpPr>
          <p:nvPr/>
        </p:nvSpPr>
        <p:spPr bwMode="auto">
          <a:xfrm>
            <a:off x="728663" y="538163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2147483646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0 w 2"/>
              <a:gd name="T9" fmla="*/ 2147483646 h 2"/>
              <a:gd name="T10" fmla="*/ 0 w 2"/>
              <a:gd name="T11" fmla="*/ 2147483646 h 2"/>
              <a:gd name="T12" fmla="*/ 2147483646 w 2"/>
              <a:gd name="T13" fmla="*/ 2147483646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0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2147483646 w 2"/>
              <a:gd name="T39" fmla="*/ 2147483646 h 2"/>
              <a:gd name="T40" fmla="*/ 2147483646 w 2"/>
              <a:gd name="T41" fmla="*/ 2147483646 h 2"/>
              <a:gd name="T42" fmla="*/ 2147483646 w 2"/>
              <a:gd name="T43" fmla="*/ 2147483646 h 2"/>
              <a:gd name="T44" fmla="*/ 2147483646 w 2"/>
              <a:gd name="T45" fmla="*/ 2147483646 h 2"/>
              <a:gd name="T46" fmla="*/ 2147483646 w 2"/>
              <a:gd name="T47" fmla="*/ 2147483646 h 2"/>
              <a:gd name="T48" fmla="*/ 0 w 2"/>
              <a:gd name="T49" fmla="*/ 0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2147483646 w 2"/>
              <a:gd name="T57" fmla="*/ 2147483646 h 2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8" name="Freeform 1246"/>
          <p:cNvSpPr>
            <a:spLocks/>
          </p:cNvSpPr>
          <p:nvPr/>
        </p:nvSpPr>
        <p:spPr bwMode="auto">
          <a:xfrm>
            <a:off x="725488" y="547688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0 h 2"/>
              <a:gd name="T6" fmla="*/ 2147483646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147483646 h 2"/>
              <a:gd name="T14" fmla="*/ 0 w 2"/>
              <a:gd name="T15" fmla="*/ 2147483646 h 2"/>
              <a:gd name="T16" fmla="*/ 2147483646 w 2"/>
              <a:gd name="T17" fmla="*/ 0 h 2"/>
              <a:gd name="T18" fmla="*/ 2147483646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2147483646 h 2"/>
              <a:gd name="T48" fmla="*/ 0 w 2"/>
              <a:gd name="T49" fmla="*/ 2147483646 h 2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9" name="Freeform 1250"/>
          <p:cNvSpPr>
            <a:spLocks/>
          </p:cNvSpPr>
          <p:nvPr/>
        </p:nvSpPr>
        <p:spPr bwMode="auto">
          <a:xfrm>
            <a:off x="731838" y="530225"/>
            <a:ext cx="3175" cy="1588"/>
          </a:xfrm>
          <a:custGeom>
            <a:avLst/>
            <a:gdLst>
              <a:gd name="T0" fmla="*/ 2147483646 w 2"/>
              <a:gd name="T1" fmla="*/ 0 h 1588"/>
              <a:gd name="T2" fmla="*/ 0 w 2"/>
              <a:gd name="T3" fmla="*/ 0 h 1588"/>
              <a:gd name="T4" fmla="*/ 2147483646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0" name="Freeform 1252"/>
          <p:cNvSpPr>
            <a:spLocks/>
          </p:cNvSpPr>
          <p:nvPr/>
        </p:nvSpPr>
        <p:spPr bwMode="auto">
          <a:xfrm>
            <a:off x="731838" y="527050"/>
            <a:ext cx="3175" cy="7938"/>
          </a:xfrm>
          <a:custGeom>
            <a:avLst/>
            <a:gdLst>
              <a:gd name="T0" fmla="*/ 2147483646 w 2"/>
              <a:gd name="T1" fmla="*/ 2147483646 h 5"/>
              <a:gd name="T2" fmla="*/ 2147483646 w 2"/>
              <a:gd name="T3" fmla="*/ 2147483646 h 5"/>
              <a:gd name="T4" fmla="*/ 0 w 2"/>
              <a:gd name="T5" fmla="*/ 0 h 5"/>
              <a:gd name="T6" fmla="*/ 0 w 2"/>
              <a:gd name="T7" fmla="*/ 2147483646 h 5"/>
              <a:gd name="T8" fmla="*/ 0 w 2"/>
              <a:gd name="T9" fmla="*/ 2147483646 h 5"/>
              <a:gd name="T10" fmla="*/ 2147483646 w 2"/>
              <a:gd name="T11" fmla="*/ 2147483646 h 5"/>
              <a:gd name="T12" fmla="*/ 2147483646 w 2"/>
              <a:gd name="T13" fmla="*/ 2147483646 h 5"/>
              <a:gd name="T14" fmla="*/ 2147483646 w 2"/>
              <a:gd name="T15" fmla="*/ 2147483646 h 5"/>
              <a:gd name="T16" fmla="*/ 0 w 2"/>
              <a:gd name="T17" fmla="*/ 0 h 5"/>
              <a:gd name="T18" fmla="*/ 0 w 2"/>
              <a:gd name="T19" fmla="*/ 2147483646 h 5"/>
              <a:gd name="T20" fmla="*/ 0 w 2"/>
              <a:gd name="T21" fmla="*/ 2147483646 h 5"/>
              <a:gd name="T22" fmla="*/ 2147483646 w 2"/>
              <a:gd name="T23" fmla="*/ 2147483646 h 5"/>
              <a:gd name="T24" fmla="*/ 2147483646 w 2"/>
              <a:gd name="T25" fmla="*/ 2147483646 h 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5">
                <a:moveTo>
                  <a:pt x="2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" name="Freeform 1255"/>
          <p:cNvSpPr>
            <a:spLocks/>
          </p:cNvSpPr>
          <p:nvPr/>
        </p:nvSpPr>
        <p:spPr bwMode="auto">
          <a:xfrm>
            <a:off x="712788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2147483646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2147483646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2147483646 w 2"/>
              <a:gd name="T19" fmla="*/ 0 h 1587"/>
              <a:gd name="T20" fmla="*/ 2147483646 w 2"/>
              <a:gd name="T21" fmla="*/ 0 h 1587"/>
              <a:gd name="T22" fmla="*/ 2147483646 w 2"/>
              <a:gd name="T23" fmla="*/ 0 h 1587"/>
              <a:gd name="T24" fmla="*/ 2147483646 w 2"/>
              <a:gd name="T25" fmla="*/ 0 h 1587"/>
              <a:gd name="T26" fmla="*/ 2147483646 w 2"/>
              <a:gd name="T27" fmla="*/ 0 h 1587"/>
              <a:gd name="T28" fmla="*/ 2147483646 w 2"/>
              <a:gd name="T29" fmla="*/ 0 h 1587"/>
              <a:gd name="T30" fmla="*/ 2147483646 w 2"/>
              <a:gd name="T31" fmla="*/ 0 h 1587"/>
              <a:gd name="T32" fmla="*/ 2147483646 w 2"/>
              <a:gd name="T33" fmla="*/ 0 h 1587"/>
              <a:gd name="T34" fmla="*/ 2147483646 w 2"/>
              <a:gd name="T35" fmla="*/ 0 h 1587"/>
              <a:gd name="T36" fmla="*/ 2147483646 w 2"/>
              <a:gd name="T37" fmla="*/ 0 h 1587"/>
              <a:gd name="T38" fmla="*/ 2147483646 w 2"/>
              <a:gd name="T39" fmla="*/ 0 h 1587"/>
              <a:gd name="T40" fmla="*/ 2147483646 w 2"/>
              <a:gd name="T41" fmla="*/ 0 h 1587"/>
              <a:gd name="T42" fmla="*/ 2147483646 w 2"/>
              <a:gd name="T43" fmla="*/ 0 h 1587"/>
              <a:gd name="T44" fmla="*/ 2147483646 w 2"/>
              <a:gd name="T45" fmla="*/ 0 h 1587"/>
              <a:gd name="T46" fmla="*/ 2147483646 w 2"/>
              <a:gd name="T47" fmla="*/ 0 h 1587"/>
              <a:gd name="T48" fmla="*/ 2147483646 w 2"/>
              <a:gd name="T49" fmla="*/ 0 h 1587"/>
              <a:gd name="T50" fmla="*/ 2147483646 w 2"/>
              <a:gd name="T51" fmla="*/ 0 h 1587"/>
              <a:gd name="T52" fmla="*/ 2147483646 w 2"/>
              <a:gd name="T53" fmla="*/ 0 h 1587"/>
              <a:gd name="T54" fmla="*/ 2147483646 w 2"/>
              <a:gd name="T55" fmla="*/ 0 h 1587"/>
              <a:gd name="T56" fmla="*/ 2147483646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w 2"/>
              <a:gd name="T63" fmla="*/ 0 h 158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" name="Rectangle 1256"/>
          <p:cNvSpPr>
            <a:spLocks noChangeArrowheads="1"/>
          </p:cNvSpPr>
          <p:nvPr/>
        </p:nvSpPr>
        <p:spPr bwMode="auto">
          <a:xfrm>
            <a:off x="722313" y="550863"/>
            <a:ext cx="1587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43" name="Freeform 1258"/>
          <p:cNvSpPr>
            <a:spLocks/>
          </p:cNvSpPr>
          <p:nvPr/>
        </p:nvSpPr>
        <p:spPr bwMode="auto">
          <a:xfrm>
            <a:off x="722313" y="5508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4" name="Freeform 1266"/>
          <p:cNvSpPr>
            <a:spLocks/>
          </p:cNvSpPr>
          <p:nvPr/>
        </p:nvSpPr>
        <p:spPr bwMode="auto">
          <a:xfrm>
            <a:off x="728663" y="53498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w 1587"/>
              <a:gd name="T63" fmla="*/ 0 h 1587"/>
              <a:gd name="T64" fmla="*/ 0 w 1587"/>
              <a:gd name="T65" fmla="*/ 0 h 1587"/>
              <a:gd name="T66" fmla="*/ 0 w 1587"/>
              <a:gd name="T67" fmla="*/ 0 h 1587"/>
              <a:gd name="T68" fmla="*/ 0 w 1587"/>
              <a:gd name="T69" fmla="*/ 0 h 1587"/>
              <a:gd name="T70" fmla="*/ 0 w 1587"/>
              <a:gd name="T71" fmla="*/ 0 h 1587"/>
              <a:gd name="T72" fmla="*/ 0 w 1587"/>
              <a:gd name="T73" fmla="*/ 0 h 1587"/>
              <a:gd name="T74" fmla="*/ 0 w 1587"/>
              <a:gd name="T75" fmla="*/ 0 h 1587"/>
              <a:gd name="T76" fmla="*/ 0 w 1587"/>
              <a:gd name="T77" fmla="*/ 0 h 1587"/>
              <a:gd name="T78" fmla="*/ 0 w 1587"/>
              <a:gd name="T79" fmla="*/ 0 h 1587"/>
              <a:gd name="T80" fmla="*/ 0 w 1587"/>
              <a:gd name="T81" fmla="*/ 0 h 1587"/>
              <a:gd name="T82" fmla="*/ 0 w 1587"/>
              <a:gd name="T83" fmla="*/ 0 h 1587"/>
              <a:gd name="T84" fmla="*/ 0 w 1587"/>
              <a:gd name="T85" fmla="*/ 0 h 1587"/>
              <a:gd name="T86" fmla="*/ 0 w 1587"/>
              <a:gd name="T87" fmla="*/ 0 h 1587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5" name="Freeform 1269"/>
          <p:cNvSpPr>
            <a:spLocks/>
          </p:cNvSpPr>
          <p:nvPr/>
        </p:nvSpPr>
        <p:spPr bwMode="auto">
          <a:xfrm>
            <a:off x="728663" y="530225"/>
            <a:ext cx="3175" cy="4763"/>
          </a:xfrm>
          <a:custGeom>
            <a:avLst/>
            <a:gdLst>
              <a:gd name="T0" fmla="*/ 0 w 2"/>
              <a:gd name="T1" fmla="*/ 2147483646 h 3"/>
              <a:gd name="T2" fmla="*/ 2147483646 w 2"/>
              <a:gd name="T3" fmla="*/ 0 h 3"/>
              <a:gd name="T4" fmla="*/ 2147483646 w 2"/>
              <a:gd name="T5" fmla="*/ 0 h 3"/>
              <a:gd name="T6" fmla="*/ 2147483646 w 2"/>
              <a:gd name="T7" fmla="*/ 0 h 3"/>
              <a:gd name="T8" fmla="*/ 2147483646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2147483646 h 3"/>
              <a:gd name="T16" fmla="*/ 0 w 2"/>
              <a:gd name="T17" fmla="*/ 2147483646 h 3"/>
              <a:gd name="T18" fmla="*/ 2147483646 w 2"/>
              <a:gd name="T19" fmla="*/ 0 h 3"/>
              <a:gd name="T20" fmla="*/ 2147483646 w 2"/>
              <a:gd name="T21" fmla="*/ 0 h 3"/>
              <a:gd name="T22" fmla="*/ 0 w 2"/>
              <a:gd name="T23" fmla="*/ 0 h 3"/>
              <a:gd name="T24" fmla="*/ 0 w 2"/>
              <a:gd name="T25" fmla="*/ 0 h 3"/>
              <a:gd name="T26" fmla="*/ 0 w 2"/>
              <a:gd name="T27" fmla="*/ 0 h 3"/>
              <a:gd name="T28" fmla="*/ 0 w 2"/>
              <a:gd name="T29" fmla="*/ 0 h 3"/>
              <a:gd name="T30" fmla="*/ 0 w 2"/>
              <a:gd name="T31" fmla="*/ 0 h 3"/>
              <a:gd name="T32" fmla="*/ 0 w 2"/>
              <a:gd name="T33" fmla="*/ 0 h 3"/>
              <a:gd name="T34" fmla="*/ 0 w 2"/>
              <a:gd name="T35" fmla="*/ 0 h 3"/>
              <a:gd name="T36" fmla="*/ 0 w 2"/>
              <a:gd name="T37" fmla="*/ 0 h 3"/>
              <a:gd name="T38" fmla="*/ 0 w 2"/>
              <a:gd name="T39" fmla="*/ 2147483646 h 3"/>
              <a:gd name="T40" fmla="*/ 0 w 2"/>
              <a:gd name="T41" fmla="*/ 2147483646 h 3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6" name="Line 1270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7" name="Line 1271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8" name="Rectangle 1272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49" name="Rectangle 1273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0" name="Line 1274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" name="Line 1275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2" name="Freeform 1277"/>
          <p:cNvSpPr>
            <a:spLocks/>
          </p:cNvSpPr>
          <p:nvPr/>
        </p:nvSpPr>
        <p:spPr bwMode="auto">
          <a:xfrm>
            <a:off x="728663" y="523875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2147483646 h 2"/>
              <a:gd name="T4" fmla="*/ 0 w 1587"/>
              <a:gd name="T5" fmla="*/ 0 h 2"/>
              <a:gd name="T6" fmla="*/ 0 w 1587"/>
              <a:gd name="T7" fmla="*/ 2147483646 h 2"/>
              <a:gd name="T8" fmla="*/ 0 w 1587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3" name="Freeform 1287"/>
          <p:cNvSpPr>
            <a:spLocks/>
          </p:cNvSpPr>
          <p:nvPr/>
        </p:nvSpPr>
        <p:spPr bwMode="auto">
          <a:xfrm>
            <a:off x="719138" y="5143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2147483646 w 2"/>
              <a:gd name="T25" fmla="*/ 2147483646 h 2"/>
              <a:gd name="T26" fmla="*/ 2147483646 w 2"/>
              <a:gd name="T27" fmla="*/ 2147483646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4" name="Freeform 1290"/>
          <p:cNvSpPr>
            <a:spLocks/>
          </p:cNvSpPr>
          <p:nvPr/>
        </p:nvSpPr>
        <p:spPr bwMode="auto">
          <a:xfrm>
            <a:off x="719138" y="517525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2147483646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0 h 2"/>
              <a:gd name="T48" fmla="*/ 0 w 2"/>
              <a:gd name="T49" fmla="*/ 2147483646 h 2"/>
              <a:gd name="T50" fmla="*/ 2147483646 w 2"/>
              <a:gd name="T51" fmla="*/ 2147483646 h 2"/>
              <a:gd name="T52" fmla="*/ 2147483646 w 2"/>
              <a:gd name="T53" fmla="*/ 0 h 2"/>
              <a:gd name="T54" fmla="*/ 2147483646 w 2"/>
              <a:gd name="T55" fmla="*/ 0 h 2"/>
              <a:gd name="T56" fmla="*/ 0 w 2"/>
              <a:gd name="T57" fmla="*/ 0 h 2"/>
              <a:gd name="T58" fmla="*/ 0 w 2"/>
              <a:gd name="T59" fmla="*/ 0 h 2"/>
              <a:gd name="T60" fmla="*/ 0 w 2"/>
              <a:gd name="T61" fmla="*/ 2147483646 h 2"/>
              <a:gd name="T62" fmla="*/ 0 w 2"/>
              <a:gd name="T63" fmla="*/ 2147483646 h 2"/>
              <a:gd name="T64" fmla="*/ 2147483646 w 2"/>
              <a:gd name="T65" fmla="*/ 2147483646 h 2"/>
              <a:gd name="T66" fmla="*/ 2147483646 w 2"/>
              <a:gd name="T67" fmla="*/ 2147483646 h 2"/>
              <a:gd name="T68" fmla="*/ 0 w 2"/>
              <a:gd name="T69" fmla="*/ 2147483646 h 2"/>
              <a:gd name="T70" fmla="*/ 0 w 2"/>
              <a:gd name="T71" fmla="*/ 2147483646 h 2"/>
              <a:gd name="T72" fmla="*/ 0 w 2"/>
              <a:gd name="T73" fmla="*/ 2147483646 h 2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5" name="Rectangle 1335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6" name="Rectangle 1336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7" name="Rectangle 1337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8" name="Rectangle 1340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9" name="Rectangle 1341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0" name="Rectangle 1342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1" name="Rectangle 1343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2" name="Rectangle 1344"/>
          <p:cNvSpPr>
            <a:spLocks noChangeArrowheads="1"/>
          </p:cNvSpPr>
          <p:nvPr/>
        </p:nvSpPr>
        <p:spPr bwMode="auto">
          <a:xfrm>
            <a:off x="465138" y="485775"/>
            <a:ext cx="1587" cy="31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pic>
        <p:nvPicPr>
          <p:cNvPr id="63" name="Picture 6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4687888"/>
            <a:ext cx="4883150" cy="95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Rectangle 64"/>
          <p:cNvSpPr>
            <a:spLocks noChangeArrowheads="1"/>
          </p:cNvSpPr>
          <p:nvPr/>
        </p:nvSpPr>
        <p:spPr bwMode="auto">
          <a:xfrm>
            <a:off x="0" y="4311650"/>
            <a:ext cx="9144000" cy="17621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115888" indent="-115888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330" name="Title 329"/>
          <p:cNvSpPr>
            <a:spLocks noGrp="1"/>
          </p:cNvSpPr>
          <p:nvPr>
            <p:ph type="title"/>
          </p:nvPr>
        </p:nvSpPr>
        <p:spPr>
          <a:xfrm>
            <a:off x="1512623" y="1189789"/>
            <a:ext cx="6971806" cy="1822161"/>
          </a:xfrm>
        </p:spPr>
        <p:txBody>
          <a:bodyPr anchor="b"/>
          <a:lstStyle>
            <a:lvl1pPr>
              <a:lnSpc>
                <a:spcPct val="100000"/>
              </a:lnSpc>
              <a:spcBef>
                <a:spcPts val="0"/>
              </a:spcBef>
              <a:defRPr sz="3600" b="1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32" name="Text Placeholder 331"/>
          <p:cNvSpPr>
            <a:spLocks noGrp="1"/>
          </p:cNvSpPr>
          <p:nvPr>
            <p:ph type="body" sz="quarter" idx="13"/>
          </p:nvPr>
        </p:nvSpPr>
        <p:spPr>
          <a:xfrm>
            <a:off x="1525172" y="3000005"/>
            <a:ext cx="6959257" cy="875885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400" b="0" i="0" cap="all" baseline="0">
                <a:solidFill>
                  <a:srgbClr val="FFFFFF"/>
                </a:solidFill>
                <a:latin typeface="+mn-lt"/>
                <a:cs typeface="Andes ExtraLight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Text Placeholder 331"/>
          <p:cNvSpPr>
            <a:spLocks noGrp="1"/>
          </p:cNvSpPr>
          <p:nvPr>
            <p:ph type="body" sz="quarter" idx="14"/>
          </p:nvPr>
        </p:nvSpPr>
        <p:spPr>
          <a:xfrm>
            <a:off x="5418667" y="4927600"/>
            <a:ext cx="3065762" cy="995705"/>
          </a:xfrm>
        </p:spPr>
        <p:txBody>
          <a:bodyPr anchor="b"/>
          <a:lstStyle>
            <a:lvl1pPr algn="r">
              <a:lnSpc>
                <a:spcPct val="100000"/>
              </a:lnSpc>
              <a:defRPr sz="1500" b="0" i="0" baseline="0">
                <a:solidFill>
                  <a:schemeClr val="tx1"/>
                </a:solidFill>
                <a:latin typeface="Arial"/>
                <a:cs typeface="Arial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5" name="Rectangle 1028"/>
          <p:cNvSpPr>
            <a:spLocks noGrp="1" noChangeArrowheads="1"/>
          </p:cNvSpPr>
          <p:nvPr>
            <p:ph type="dt" sz="half" idx="15"/>
          </p:nvPr>
        </p:nvSpPr>
        <p:spPr>
          <a:xfrm>
            <a:off x="5932488" y="5975350"/>
            <a:ext cx="2552700" cy="306388"/>
          </a:xfrm>
          <a:prstGeom prst="rect">
            <a:avLst/>
          </a:prstGeom>
        </p:spPr>
        <p:txBody>
          <a:bodyPr rIns="0"/>
          <a:lstStyle>
            <a:lvl1pPr algn="r" eaLnBrk="1" hangingPunct="1">
              <a:defRPr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72428000-7023-40E8-BB33-7C12251B10FB}" type="datetime4">
              <a:rPr lang="en-US"/>
              <a:pPr>
                <a:defRPr/>
              </a:pPr>
              <a:t>1 December, 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7150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6934" y="997858"/>
            <a:ext cx="3010890" cy="4924960"/>
          </a:xfrm>
        </p:spPr>
        <p:txBody>
          <a:bodyPr anchor="ctr"/>
          <a:lstStyle>
            <a:lvl1pPr algn="l">
              <a:defRPr sz="2400" b="0" i="0" cap="all" baseline="0">
                <a:solidFill>
                  <a:srgbClr val="021F43"/>
                </a:solidFill>
                <a:latin typeface="+mn-lt"/>
                <a:cs typeface="Andes ExtraLight"/>
              </a:defRPr>
            </a:lvl1pPr>
            <a:lvl2pPr algn="l">
              <a:defRPr sz="2400" b="0" i="0" cap="all">
                <a:solidFill>
                  <a:schemeClr val="tx2">
                    <a:lumMod val="50000"/>
                    <a:lumOff val="50000"/>
                  </a:schemeClr>
                </a:solidFill>
                <a:latin typeface="+mn-lt"/>
                <a:cs typeface="Andes ExtraLight"/>
              </a:defRPr>
            </a:lvl2pPr>
            <a:lvl3pPr algn="l">
              <a:defRPr sz="2400" b="0" i="0" cap="all">
                <a:solidFill>
                  <a:schemeClr val="tx2">
                    <a:lumMod val="50000"/>
                    <a:lumOff val="50000"/>
                  </a:schemeClr>
                </a:solidFill>
                <a:latin typeface="+mn-lt"/>
                <a:cs typeface="Andes ExtraLight"/>
              </a:defRPr>
            </a:lvl3pPr>
            <a:lvl4pPr algn="l">
              <a:defRPr sz="2400" b="0" i="0" cap="all">
                <a:solidFill>
                  <a:schemeClr val="tx2">
                    <a:lumMod val="50000"/>
                    <a:lumOff val="50000"/>
                  </a:schemeClr>
                </a:solidFill>
                <a:latin typeface="+mn-lt"/>
                <a:cs typeface="Andes ExtraLight"/>
              </a:defRPr>
            </a:lvl4pPr>
            <a:lvl5pPr algn="l">
              <a:defRPr sz="2400" b="0" i="0" cap="all">
                <a:solidFill>
                  <a:schemeClr val="tx2">
                    <a:lumMod val="50000"/>
                    <a:lumOff val="50000"/>
                  </a:schemeClr>
                </a:solidFill>
                <a:latin typeface="+mn-lt"/>
                <a:cs typeface="Andes ExtraLigh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83000" y="983838"/>
            <a:ext cx="5207000" cy="4904344"/>
          </a:xfrm>
        </p:spPr>
        <p:txBody>
          <a:bodyPr anchor="ctr"/>
          <a:lstStyle>
            <a:lvl1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1pPr>
            <a:lvl2pPr>
              <a:buClr>
                <a:schemeClr val="tx2">
                  <a:lumMod val="50000"/>
                  <a:lumOff val="50000"/>
                </a:schemeClr>
              </a:buCl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 marL="557784">
              <a:buClr>
                <a:schemeClr val="tx2">
                  <a:lumMod val="50000"/>
                  <a:lumOff val="50000"/>
                </a:schemeClr>
              </a:buCl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buClr>
                <a:schemeClr val="tx2">
                  <a:lumMod val="50000"/>
                  <a:lumOff val="50000"/>
                </a:schemeClr>
              </a:buCl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buClr>
                <a:schemeClr val="tx2">
                  <a:lumMod val="50000"/>
                  <a:lumOff val="50000"/>
                </a:schemeClr>
              </a:buCl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0DC02B-0A6A-4B41-BDCA-20517F6C58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81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933" y="288636"/>
            <a:ext cx="8533067" cy="461819"/>
          </a:xfrm>
        </p:spPr>
        <p:txBody>
          <a:bodyPr anchor="b"/>
          <a:lstStyle>
            <a:lvl1pPr>
              <a:defRPr sz="2200" b="0" i="0" baseline="0">
                <a:solidFill>
                  <a:srgbClr val="021F43"/>
                </a:solidFill>
                <a:latin typeface="+mn-lt"/>
                <a:cs typeface="Andes ExtraLigh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83000" y="983838"/>
            <a:ext cx="5207000" cy="4904344"/>
          </a:xfrm>
        </p:spPr>
        <p:txBody>
          <a:bodyPr anchor="ctr"/>
          <a:lstStyle>
            <a:lvl1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1pPr>
            <a:lvl2pPr>
              <a:buClr>
                <a:schemeClr val="tx2">
                  <a:lumMod val="50000"/>
                  <a:lumOff val="50000"/>
                </a:schemeClr>
              </a:buCl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 marL="557784">
              <a:buClr>
                <a:schemeClr val="tx2">
                  <a:lumMod val="50000"/>
                  <a:lumOff val="50000"/>
                </a:schemeClr>
              </a:buCl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buClr>
                <a:schemeClr val="tx2">
                  <a:lumMod val="50000"/>
                  <a:lumOff val="50000"/>
                </a:schemeClr>
              </a:buCl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buClr>
                <a:schemeClr val="tx2">
                  <a:lumMod val="50000"/>
                  <a:lumOff val="50000"/>
                </a:schemeClr>
              </a:buCl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BAA62-7D38-44FB-BB13-F8BF1174FC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9415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ight Blu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ChangeArrowheads="1"/>
          </p:cNvSpPr>
          <p:nvPr/>
        </p:nvSpPr>
        <p:spPr bwMode="auto">
          <a:xfrm flipV="1">
            <a:off x="0" y="0"/>
            <a:ext cx="9144000" cy="4479925"/>
          </a:xfrm>
          <a:prstGeom prst="rect">
            <a:avLst/>
          </a:prstGeom>
          <a:solidFill>
            <a:srgbClr val="139A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115888" indent="-115888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" name="Line 1086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" name="Line 1087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" name="Rectangle 1088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9" name="Rectangle 1089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10" name="Freeform 1098"/>
          <p:cNvSpPr>
            <a:spLocks/>
          </p:cNvSpPr>
          <p:nvPr/>
        </p:nvSpPr>
        <p:spPr bwMode="auto">
          <a:xfrm>
            <a:off x="487363" y="617538"/>
            <a:ext cx="3175" cy="1587"/>
          </a:xfrm>
          <a:custGeom>
            <a:avLst/>
            <a:gdLst>
              <a:gd name="T0" fmla="*/ 0 w 2"/>
              <a:gd name="T1" fmla="*/ 0 h 1587"/>
              <a:gd name="T2" fmla="*/ 2147483646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0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0 w 2"/>
              <a:gd name="T25" fmla="*/ 0 h 1587"/>
              <a:gd name="T26" fmla="*/ 0 w 2"/>
              <a:gd name="T27" fmla="*/ 0 h 1587"/>
              <a:gd name="T28" fmla="*/ 0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147483646 w 2"/>
              <a:gd name="T35" fmla="*/ 0 h 1587"/>
              <a:gd name="T36" fmla="*/ 2147483646 w 2"/>
              <a:gd name="T37" fmla="*/ 0 h 1587"/>
              <a:gd name="T38" fmla="*/ 2147483646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" name="Freeform 1115"/>
          <p:cNvSpPr>
            <a:spLocks/>
          </p:cNvSpPr>
          <p:nvPr/>
        </p:nvSpPr>
        <p:spPr bwMode="auto">
          <a:xfrm>
            <a:off x="458788" y="473075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0 w 2"/>
              <a:gd name="T5" fmla="*/ 2147483646 h 2"/>
              <a:gd name="T6" fmla="*/ 0 w 2"/>
              <a:gd name="T7" fmla="*/ 2147483646 h 2"/>
              <a:gd name="T8" fmla="*/ 0 w 2"/>
              <a:gd name="T9" fmla="*/ 2147483646 h 2"/>
              <a:gd name="T10" fmla="*/ 0 w 2"/>
              <a:gd name="T11" fmla="*/ 2147483646 h 2"/>
              <a:gd name="T12" fmla="*/ 2147483646 w 2"/>
              <a:gd name="T13" fmla="*/ 2147483646 h 2"/>
              <a:gd name="T14" fmla="*/ 2147483646 w 2"/>
              <a:gd name="T15" fmla="*/ 2147483646 h 2"/>
              <a:gd name="T16" fmla="*/ 2147483646 w 2"/>
              <a:gd name="T17" fmla="*/ 0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2147483646 w 2"/>
              <a:gd name="T29" fmla="*/ 2147483646 h 2"/>
              <a:gd name="T30" fmla="*/ 2147483646 w 2"/>
              <a:gd name="T31" fmla="*/ 2147483646 h 2"/>
              <a:gd name="T32" fmla="*/ 2147483646 w 2"/>
              <a:gd name="T33" fmla="*/ 2147483646 h 2"/>
              <a:gd name="T34" fmla="*/ 2147483646 w 2"/>
              <a:gd name="T35" fmla="*/ 2147483646 h 2"/>
              <a:gd name="T36" fmla="*/ 2147483646 w 2"/>
              <a:gd name="T37" fmla="*/ 2147483646 h 2"/>
              <a:gd name="T38" fmla="*/ 2147483646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2147483646 w 2"/>
              <a:gd name="T55" fmla="*/ 2147483646 h 2"/>
              <a:gd name="T56" fmla="*/ 0 w 2"/>
              <a:gd name="T57" fmla="*/ 2147483646 h 2"/>
              <a:gd name="T58" fmla="*/ 2147483646 w 2"/>
              <a:gd name="T59" fmla="*/ 2147483646 h 2"/>
              <a:gd name="T60" fmla="*/ 2147483646 w 2"/>
              <a:gd name="T61" fmla="*/ 2147483646 h 2"/>
              <a:gd name="T62" fmla="*/ 2147483646 w 2"/>
              <a:gd name="T63" fmla="*/ 2147483646 h 2"/>
              <a:gd name="T64" fmla="*/ 0 w 2"/>
              <a:gd name="T65" fmla="*/ 2147483646 h 2"/>
              <a:gd name="T66" fmla="*/ 0 w 2"/>
              <a:gd name="T67" fmla="*/ 2147483646 h 2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" name="Freeform 1120"/>
          <p:cNvSpPr>
            <a:spLocks/>
          </p:cNvSpPr>
          <p:nvPr/>
        </p:nvSpPr>
        <p:spPr bwMode="auto">
          <a:xfrm>
            <a:off x="458788" y="4635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147483646 h 2"/>
              <a:gd name="T4" fmla="*/ 0 w 2"/>
              <a:gd name="T5" fmla="*/ 2147483646 h 2"/>
              <a:gd name="T6" fmla="*/ 0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2147483646 w 2"/>
              <a:gd name="T13" fmla="*/ 0 h 2"/>
              <a:gd name="T14" fmla="*/ 2147483646 w 2"/>
              <a:gd name="T15" fmla="*/ 0 h 2"/>
              <a:gd name="T16" fmla="*/ 0 w 2"/>
              <a:gd name="T17" fmla="*/ 0 h 2"/>
              <a:gd name="T18" fmla="*/ 0 w 2"/>
              <a:gd name="T19" fmla="*/ 2147483646 h 2"/>
              <a:gd name="T20" fmla="*/ 0 w 2"/>
              <a:gd name="T21" fmla="*/ 2147483646 h 2"/>
              <a:gd name="T22" fmla="*/ 2147483646 w 2"/>
              <a:gd name="T23" fmla="*/ 0 h 2"/>
              <a:gd name="T24" fmla="*/ 2147483646 w 2"/>
              <a:gd name="T25" fmla="*/ 0 h 2"/>
              <a:gd name="T26" fmla="*/ 2147483646 w 2"/>
              <a:gd name="T27" fmla="*/ 0 h 2"/>
              <a:gd name="T28" fmla="*/ 2147483646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0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2147483646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2147483646 w 2"/>
              <a:gd name="T53" fmla="*/ 2147483646 h 2"/>
              <a:gd name="T54" fmla="*/ 2147483646 w 2"/>
              <a:gd name="T55" fmla="*/ 2147483646 h 2"/>
              <a:gd name="T56" fmla="*/ 2147483646 w 2"/>
              <a:gd name="T57" fmla="*/ 0 h 2"/>
              <a:gd name="T58" fmla="*/ 0 w 2"/>
              <a:gd name="T59" fmla="*/ 0 h 2"/>
              <a:gd name="T60" fmla="*/ 0 w 2"/>
              <a:gd name="T61" fmla="*/ 0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" name="Freeform 1134"/>
          <p:cNvSpPr>
            <a:spLocks/>
          </p:cNvSpPr>
          <p:nvPr/>
        </p:nvSpPr>
        <p:spPr bwMode="auto">
          <a:xfrm>
            <a:off x="703263" y="514350"/>
            <a:ext cx="3175" cy="6350"/>
          </a:xfrm>
          <a:custGeom>
            <a:avLst/>
            <a:gdLst>
              <a:gd name="T0" fmla="*/ 2147483646 w 2"/>
              <a:gd name="T1" fmla="*/ 2147483646 h 4"/>
              <a:gd name="T2" fmla="*/ 2147483646 w 2"/>
              <a:gd name="T3" fmla="*/ 2147483646 h 4"/>
              <a:gd name="T4" fmla="*/ 2147483646 w 2"/>
              <a:gd name="T5" fmla="*/ 2147483646 h 4"/>
              <a:gd name="T6" fmla="*/ 2147483646 w 2"/>
              <a:gd name="T7" fmla="*/ 2147483646 h 4"/>
              <a:gd name="T8" fmla="*/ 2147483646 w 2"/>
              <a:gd name="T9" fmla="*/ 0 h 4"/>
              <a:gd name="T10" fmla="*/ 2147483646 w 2"/>
              <a:gd name="T11" fmla="*/ 0 h 4"/>
              <a:gd name="T12" fmla="*/ 2147483646 w 2"/>
              <a:gd name="T13" fmla="*/ 0 h 4"/>
              <a:gd name="T14" fmla="*/ 0 w 2"/>
              <a:gd name="T15" fmla="*/ 2147483646 h 4"/>
              <a:gd name="T16" fmla="*/ 2147483646 w 2"/>
              <a:gd name="T17" fmla="*/ 2147483646 h 4"/>
              <a:gd name="T18" fmla="*/ 2147483646 w 2"/>
              <a:gd name="T19" fmla="*/ 2147483646 h 4"/>
              <a:gd name="T20" fmla="*/ 2147483646 w 2"/>
              <a:gd name="T21" fmla="*/ 2147483646 h 4"/>
              <a:gd name="T22" fmla="*/ 2147483646 w 2"/>
              <a:gd name="T23" fmla="*/ 0 h 4"/>
              <a:gd name="T24" fmla="*/ 2147483646 w 2"/>
              <a:gd name="T25" fmla="*/ 2147483646 h 4"/>
              <a:gd name="T26" fmla="*/ 2147483646 w 2"/>
              <a:gd name="T27" fmla="*/ 2147483646 h 4"/>
              <a:gd name="T28" fmla="*/ 2147483646 w 2"/>
              <a:gd name="T29" fmla="*/ 2147483646 h 4"/>
              <a:gd name="T30" fmla="*/ 2147483646 w 2"/>
              <a:gd name="T31" fmla="*/ 2147483646 h 4"/>
              <a:gd name="T32" fmla="*/ 2147483646 w 2"/>
              <a:gd name="T33" fmla="*/ 2147483646 h 4"/>
              <a:gd name="T34" fmla="*/ 2147483646 w 2"/>
              <a:gd name="T35" fmla="*/ 2147483646 h 4"/>
              <a:gd name="T36" fmla="*/ 2147483646 w 2"/>
              <a:gd name="T37" fmla="*/ 2147483646 h 4"/>
              <a:gd name="T38" fmla="*/ 2147483646 w 2"/>
              <a:gd name="T39" fmla="*/ 2147483646 h 4"/>
              <a:gd name="T40" fmla="*/ 2147483646 w 2"/>
              <a:gd name="T41" fmla="*/ 2147483646 h 4"/>
              <a:gd name="T42" fmla="*/ 2147483646 w 2"/>
              <a:gd name="T43" fmla="*/ 2147483646 h 4"/>
              <a:gd name="T44" fmla="*/ 2147483646 w 2"/>
              <a:gd name="T45" fmla="*/ 2147483646 h 4"/>
              <a:gd name="T46" fmla="*/ 2147483646 w 2"/>
              <a:gd name="T47" fmla="*/ 2147483646 h 4"/>
              <a:gd name="T48" fmla="*/ 2147483646 w 2"/>
              <a:gd name="T49" fmla="*/ 2147483646 h 4"/>
              <a:gd name="T50" fmla="*/ 2147483646 w 2"/>
              <a:gd name="T51" fmla="*/ 2147483646 h 4"/>
              <a:gd name="T52" fmla="*/ 0 w 2"/>
              <a:gd name="T53" fmla="*/ 2147483646 h 4"/>
              <a:gd name="T54" fmla="*/ 2147483646 w 2"/>
              <a:gd name="T55" fmla="*/ 2147483646 h 4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2" h="4">
                <a:moveTo>
                  <a:pt x="2" y="4"/>
                </a:move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" name="Freeform 1141"/>
          <p:cNvSpPr>
            <a:spLocks/>
          </p:cNvSpPr>
          <p:nvPr/>
        </p:nvSpPr>
        <p:spPr bwMode="auto">
          <a:xfrm>
            <a:off x="706438" y="479425"/>
            <a:ext cx="1587" cy="6350"/>
          </a:xfrm>
          <a:custGeom>
            <a:avLst/>
            <a:gdLst>
              <a:gd name="T0" fmla="*/ 0 w 1587"/>
              <a:gd name="T1" fmla="*/ 2147483646 h 4"/>
              <a:gd name="T2" fmla="*/ 0 w 1587"/>
              <a:gd name="T3" fmla="*/ 2147483646 h 4"/>
              <a:gd name="T4" fmla="*/ 0 w 1587"/>
              <a:gd name="T5" fmla="*/ 0 h 4"/>
              <a:gd name="T6" fmla="*/ 0 w 1587"/>
              <a:gd name="T7" fmla="*/ 0 h 4"/>
              <a:gd name="T8" fmla="*/ 0 w 1587"/>
              <a:gd name="T9" fmla="*/ 2147483646 h 4"/>
              <a:gd name="T10" fmla="*/ 0 w 1587"/>
              <a:gd name="T11" fmla="*/ 2147483646 h 4"/>
              <a:gd name="T12" fmla="*/ 0 w 1587"/>
              <a:gd name="T13" fmla="*/ 2147483646 h 4"/>
              <a:gd name="T14" fmla="*/ 0 w 1587"/>
              <a:gd name="T15" fmla="*/ 2147483646 h 4"/>
              <a:gd name="T16" fmla="*/ 0 w 1587"/>
              <a:gd name="T17" fmla="*/ 2147483646 h 4"/>
              <a:gd name="T18" fmla="*/ 0 w 1587"/>
              <a:gd name="T19" fmla="*/ 2147483646 h 4"/>
              <a:gd name="T20" fmla="*/ 0 w 1587"/>
              <a:gd name="T21" fmla="*/ 2147483646 h 4"/>
              <a:gd name="T22" fmla="*/ 0 w 1587"/>
              <a:gd name="T23" fmla="*/ 2147483646 h 4"/>
              <a:gd name="T24" fmla="*/ 0 w 1587"/>
              <a:gd name="T25" fmla="*/ 2147483646 h 4"/>
              <a:gd name="T26" fmla="*/ 0 w 1587"/>
              <a:gd name="T27" fmla="*/ 2147483646 h 4"/>
              <a:gd name="T28" fmla="*/ 0 w 1587"/>
              <a:gd name="T29" fmla="*/ 2147483646 h 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87" h="4">
                <a:moveTo>
                  <a:pt x="0" y="4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0" y="4"/>
                </a:lnTo>
                <a:lnTo>
                  <a:pt x="0" y="2"/>
                </a:lnTo>
                <a:lnTo>
                  <a:pt x="0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" name="Freeform 1148"/>
          <p:cNvSpPr>
            <a:spLocks/>
          </p:cNvSpPr>
          <p:nvPr/>
        </p:nvSpPr>
        <p:spPr bwMode="auto">
          <a:xfrm>
            <a:off x="693738" y="460375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2147483646 w 2"/>
              <a:gd name="T3" fmla="*/ 0 h 2"/>
              <a:gd name="T4" fmla="*/ 2147483646 w 2"/>
              <a:gd name="T5" fmla="*/ 0 h 2"/>
              <a:gd name="T6" fmla="*/ 2147483646 w 2"/>
              <a:gd name="T7" fmla="*/ 0 h 2"/>
              <a:gd name="T8" fmla="*/ 2147483646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0 h 2"/>
              <a:gd name="T26" fmla="*/ 2147483646 w 2"/>
              <a:gd name="T27" fmla="*/ 0 h 2"/>
              <a:gd name="T28" fmla="*/ 2147483646 w 2"/>
              <a:gd name="T29" fmla="*/ 0 h 2"/>
              <a:gd name="T30" fmla="*/ 0 w 2"/>
              <a:gd name="T31" fmla="*/ 2147483646 h 2"/>
              <a:gd name="T32" fmla="*/ 2147483646 w 2"/>
              <a:gd name="T33" fmla="*/ 2147483646 h 2"/>
              <a:gd name="T34" fmla="*/ 2147483646 w 2"/>
              <a:gd name="T35" fmla="*/ 0 h 2"/>
              <a:gd name="T36" fmla="*/ 0 w 2"/>
              <a:gd name="T37" fmla="*/ 2147483646 h 2"/>
              <a:gd name="T38" fmla="*/ 2147483646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0 w 2"/>
              <a:gd name="T57" fmla="*/ 2147483646 h 2"/>
              <a:gd name="T58" fmla="*/ 2147483646 w 2"/>
              <a:gd name="T59" fmla="*/ 2147483646 h 2"/>
              <a:gd name="T60" fmla="*/ 2147483646 w 2"/>
              <a:gd name="T61" fmla="*/ 2147483646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" name="Freeform 1150"/>
          <p:cNvSpPr>
            <a:spLocks/>
          </p:cNvSpPr>
          <p:nvPr/>
        </p:nvSpPr>
        <p:spPr bwMode="auto">
          <a:xfrm>
            <a:off x="684213" y="447675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0 h 2"/>
              <a:gd name="T4" fmla="*/ 0 w 1587"/>
              <a:gd name="T5" fmla="*/ 2147483646 h 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" name="Freeform 1152"/>
          <p:cNvSpPr>
            <a:spLocks/>
          </p:cNvSpPr>
          <p:nvPr/>
        </p:nvSpPr>
        <p:spPr bwMode="auto">
          <a:xfrm>
            <a:off x="684213" y="447675"/>
            <a:ext cx="3175" cy="3175"/>
          </a:xfrm>
          <a:custGeom>
            <a:avLst/>
            <a:gdLst>
              <a:gd name="T0" fmla="*/ 2147483646 w 2"/>
              <a:gd name="T1" fmla="*/ 0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0 h 2"/>
              <a:gd name="T8" fmla="*/ 0 w 2"/>
              <a:gd name="T9" fmla="*/ 2147483646 h 2"/>
              <a:gd name="T10" fmla="*/ 2147483646 w 2"/>
              <a:gd name="T11" fmla="*/ 2147483646 h 2"/>
              <a:gd name="T12" fmla="*/ 2147483646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" name="Freeform 1154"/>
          <p:cNvSpPr>
            <a:spLocks/>
          </p:cNvSpPr>
          <p:nvPr/>
        </p:nvSpPr>
        <p:spPr bwMode="auto">
          <a:xfrm>
            <a:off x="665163" y="434975"/>
            <a:ext cx="3175" cy="1588"/>
          </a:xfrm>
          <a:custGeom>
            <a:avLst/>
            <a:gdLst>
              <a:gd name="T0" fmla="*/ 2147483646 w 2"/>
              <a:gd name="T1" fmla="*/ 0 h 1588"/>
              <a:gd name="T2" fmla="*/ 0 w 2"/>
              <a:gd name="T3" fmla="*/ 0 h 1588"/>
              <a:gd name="T4" fmla="*/ 2147483646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" name="Freeform 1156"/>
          <p:cNvSpPr>
            <a:spLocks/>
          </p:cNvSpPr>
          <p:nvPr/>
        </p:nvSpPr>
        <p:spPr bwMode="auto">
          <a:xfrm>
            <a:off x="665163" y="431800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2147483646 h 2"/>
              <a:gd name="T8" fmla="*/ 2147483646 w 2"/>
              <a:gd name="T9" fmla="*/ 2147483646 h 2"/>
              <a:gd name="T10" fmla="*/ 2147483646 w 2"/>
              <a:gd name="T11" fmla="*/ 2147483646 h 2"/>
              <a:gd name="T12" fmla="*/ 2147483646 w 2"/>
              <a:gd name="T13" fmla="*/ 2147483646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2147483646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" name="Freeform 1163"/>
          <p:cNvSpPr>
            <a:spLocks/>
          </p:cNvSpPr>
          <p:nvPr/>
        </p:nvSpPr>
        <p:spPr bwMode="auto">
          <a:xfrm>
            <a:off x="611188" y="415925"/>
            <a:ext cx="6350" cy="3175"/>
          </a:xfrm>
          <a:custGeom>
            <a:avLst/>
            <a:gdLst>
              <a:gd name="T0" fmla="*/ 2147483646 w 4"/>
              <a:gd name="T1" fmla="*/ 2147483646 h 2"/>
              <a:gd name="T2" fmla="*/ 2147483646 w 4"/>
              <a:gd name="T3" fmla="*/ 2147483646 h 2"/>
              <a:gd name="T4" fmla="*/ 2147483646 w 4"/>
              <a:gd name="T5" fmla="*/ 2147483646 h 2"/>
              <a:gd name="T6" fmla="*/ 2147483646 w 4"/>
              <a:gd name="T7" fmla="*/ 0 h 2"/>
              <a:gd name="T8" fmla="*/ 2147483646 w 4"/>
              <a:gd name="T9" fmla="*/ 0 h 2"/>
              <a:gd name="T10" fmla="*/ 2147483646 w 4"/>
              <a:gd name="T11" fmla="*/ 0 h 2"/>
              <a:gd name="T12" fmla="*/ 2147483646 w 4"/>
              <a:gd name="T13" fmla="*/ 0 h 2"/>
              <a:gd name="T14" fmla="*/ 0 w 4"/>
              <a:gd name="T15" fmla="*/ 2147483646 h 2"/>
              <a:gd name="T16" fmla="*/ 2147483646 w 4"/>
              <a:gd name="T17" fmla="*/ 2147483646 h 2"/>
              <a:gd name="T18" fmla="*/ 2147483646 w 4"/>
              <a:gd name="T19" fmla="*/ 0 h 2"/>
              <a:gd name="T20" fmla="*/ 2147483646 w 4"/>
              <a:gd name="T21" fmla="*/ 2147483646 h 2"/>
              <a:gd name="T22" fmla="*/ 2147483646 w 4"/>
              <a:gd name="T23" fmla="*/ 0 h 2"/>
              <a:gd name="T24" fmla="*/ 2147483646 w 4"/>
              <a:gd name="T25" fmla="*/ 0 h 2"/>
              <a:gd name="T26" fmla="*/ 2147483646 w 4"/>
              <a:gd name="T27" fmla="*/ 0 h 2"/>
              <a:gd name="T28" fmla="*/ 2147483646 w 4"/>
              <a:gd name="T29" fmla="*/ 0 h 2"/>
              <a:gd name="T30" fmla="*/ 0 w 4"/>
              <a:gd name="T31" fmla="*/ 0 h 2"/>
              <a:gd name="T32" fmla="*/ 2147483646 w 4"/>
              <a:gd name="T33" fmla="*/ 2147483646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" h="2">
                <a:moveTo>
                  <a:pt x="2" y="2"/>
                </a:moveTo>
                <a:lnTo>
                  <a:pt x="2" y="2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0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" name="Freeform 1172"/>
          <p:cNvSpPr>
            <a:spLocks/>
          </p:cNvSpPr>
          <p:nvPr/>
        </p:nvSpPr>
        <p:spPr bwMode="auto">
          <a:xfrm>
            <a:off x="582613" y="476250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147483646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0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0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0 w 2"/>
              <a:gd name="T57" fmla="*/ 2147483646 h 2"/>
              <a:gd name="T58" fmla="*/ 0 w 2"/>
              <a:gd name="T59" fmla="*/ 2147483646 h 2"/>
              <a:gd name="T60" fmla="*/ 0 w 2"/>
              <a:gd name="T61" fmla="*/ 2147483646 h 2"/>
              <a:gd name="T62" fmla="*/ 0 w 2"/>
              <a:gd name="T63" fmla="*/ 2147483646 h 2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" name="Freeform 1177"/>
          <p:cNvSpPr>
            <a:spLocks/>
          </p:cNvSpPr>
          <p:nvPr/>
        </p:nvSpPr>
        <p:spPr bwMode="auto">
          <a:xfrm>
            <a:off x="557213" y="534988"/>
            <a:ext cx="3175" cy="3175"/>
          </a:xfrm>
          <a:custGeom>
            <a:avLst/>
            <a:gdLst>
              <a:gd name="T0" fmla="*/ 0 w 2"/>
              <a:gd name="T1" fmla="*/ 2147483646 h 2"/>
              <a:gd name="T2" fmla="*/ 2147483646 w 2"/>
              <a:gd name="T3" fmla="*/ 2147483646 h 2"/>
              <a:gd name="T4" fmla="*/ 2147483646 w 2"/>
              <a:gd name="T5" fmla="*/ 2147483646 h 2"/>
              <a:gd name="T6" fmla="*/ 2147483646 w 2"/>
              <a:gd name="T7" fmla="*/ 0 h 2"/>
              <a:gd name="T8" fmla="*/ 2147483646 w 2"/>
              <a:gd name="T9" fmla="*/ 0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2147483646 h 2"/>
              <a:gd name="T40" fmla="*/ 0 w 2"/>
              <a:gd name="T41" fmla="*/ 2147483646 h 2"/>
              <a:gd name="T42" fmla="*/ 2147483646 w 2"/>
              <a:gd name="T43" fmla="*/ 2147483646 h 2"/>
              <a:gd name="T44" fmla="*/ 2147483646 w 2"/>
              <a:gd name="T45" fmla="*/ 0 h 2"/>
              <a:gd name="T46" fmla="*/ 2147483646 w 2"/>
              <a:gd name="T47" fmla="*/ 0 h 2"/>
              <a:gd name="T48" fmla="*/ 2147483646 w 2"/>
              <a:gd name="T49" fmla="*/ 0 h 2"/>
              <a:gd name="T50" fmla="*/ 2147483646 w 2"/>
              <a:gd name="T51" fmla="*/ 0 h 2"/>
              <a:gd name="T52" fmla="*/ 2147483646 w 2"/>
              <a:gd name="T53" fmla="*/ 0 h 2"/>
              <a:gd name="T54" fmla="*/ 2147483646 w 2"/>
              <a:gd name="T55" fmla="*/ 0 h 2"/>
              <a:gd name="T56" fmla="*/ 2147483646 w 2"/>
              <a:gd name="T57" fmla="*/ 0 h 2"/>
              <a:gd name="T58" fmla="*/ 2147483646 w 2"/>
              <a:gd name="T59" fmla="*/ 0 h 2"/>
              <a:gd name="T60" fmla="*/ 2147483646 w 2"/>
              <a:gd name="T61" fmla="*/ 0 h 2"/>
              <a:gd name="T62" fmla="*/ 2147483646 w 2"/>
              <a:gd name="T63" fmla="*/ 0 h 2"/>
              <a:gd name="T64" fmla="*/ 2147483646 w 2"/>
              <a:gd name="T65" fmla="*/ 0 h 2"/>
              <a:gd name="T66" fmla="*/ 2147483646 w 2"/>
              <a:gd name="T67" fmla="*/ 2147483646 h 2"/>
              <a:gd name="T68" fmla="*/ 2147483646 w 2"/>
              <a:gd name="T69" fmla="*/ 0 h 2"/>
              <a:gd name="T70" fmla="*/ 2147483646 w 2"/>
              <a:gd name="T71" fmla="*/ 0 h 2"/>
              <a:gd name="T72" fmla="*/ 0 w 2"/>
              <a:gd name="T73" fmla="*/ 0 h 2"/>
              <a:gd name="T74" fmla="*/ 0 w 2"/>
              <a:gd name="T75" fmla="*/ 0 h 2"/>
              <a:gd name="T76" fmla="*/ 0 w 2"/>
              <a:gd name="T77" fmla="*/ 2147483646 h 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" name="Freeform 1180"/>
          <p:cNvSpPr>
            <a:spLocks/>
          </p:cNvSpPr>
          <p:nvPr/>
        </p:nvSpPr>
        <p:spPr bwMode="auto">
          <a:xfrm>
            <a:off x="560388" y="530225"/>
            <a:ext cx="3175" cy="4763"/>
          </a:xfrm>
          <a:custGeom>
            <a:avLst/>
            <a:gdLst>
              <a:gd name="T0" fmla="*/ 0 w 2"/>
              <a:gd name="T1" fmla="*/ 2147483646 h 3"/>
              <a:gd name="T2" fmla="*/ 0 w 2"/>
              <a:gd name="T3" fmla="*/ 2147483646 h 3"/>
              <a:gd name="T4" fmla="*/ 2147483646 w 2"/>
              <a:gd name="T5" fmla="*/ 2147483646 h 3"/>
              <a:gd name="T6" fmla="*/ 2147483646 w 2"/>
              <a:gd name="T7" fmla="*/ 2147483646 h 3"/>
              <a:gd name="T8" fmla="*/ 0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2147483646 h 3"/>
              <a:gd name="T16" fmla="*/ 0 w 2"/>
              <a:gd name="T17" fmla="*/ 2147483646 h 3"/>
              <a:gd name="T18" fmla="*/ 0 w 2"/>
              <a:gd name="T19" fmla="*/ 2147483646 h 3"/>
              <a:gd name="T20" fmla="*/ 0 w 2"/>
              <a:gd name="T21" fmla="*/ 2147483646 h 3"/>
              <a:gd name="T22" fmla="*/ 0 w 2"/>
              <a:gd name="T23" fmla="*/ 0 h 3"/>
              <a:gd name="T24" fmla="*/ 0 w 2"/>
              <a:gd name="T25" fmla="*/ 2147483646 h 3"/>
              <a:gd name="T26" fmla="*/ 0 w 2"/>
              <a:gd name="T27" fmla="*/ 2147483646 h 3"/>
              <a:gd name="T28" fmla="*/ 0 w 2"/>
              <a:gd name="T29" fmla="*/ 2147483646 h 3"/>
              <a:gd name="T30" fmla="*/ 0 w 2"/>
              <a:gd name="T31" fmla="*/ 2147483646 h 3"/>
              <a:gd name="T32" fmla="*/ 0 w 2"/>
              <a:gd name="T33" fmla="*/ 2147483646 h 3"/>
              <a:gd name="T34" fmla="*/ 0 w 2"/>
              <a:gd name="T35" fmla="*/ 2147483646 h 3"/>
              <a:gd name="T36" fmla="*/ 0 w 2"/>
              <a:gd name="T37" fmla="*/ 2147483646 h 3"/>
              <a:gd name="T38" fmla="*/ 0 w 2"/>
              <a:gd name="T39" fmla="*/ 2147483646 h 3"/>
              <a:gd name="T40" fmla="*/ 0 w 2"/>
              <a:gd name="T41" fmla="*/ 2147483646 h 3"/>
              <a:gd name="T42" fmla="*/ 0 w 2"/>
              <a:gd name="T43" fmla="*/ 2147483646 h 3"/>
              <a:gd name="T44" fmla="*/ 0 w 2"/>
              <a:gd name="T45" fmla="*/ 2147483646 h 3"/>
              <a:gd name="T46" fmla="*/ 0 w 2"/>
              <a:gd name="T47" fmla="*/ 2147483646 h 3"/>
              <a:gd name="T48" fmla="*/ 0 w 2"/>
              <a:gd name="T49" fmla="*/ 2147483646 h 3"/>
              <a:gd name="T50" fmla="*/ 0 w 2"/>
              <a:gd name="T51" fmla="*/ 2147483646 h 3"/>
              <a:gd name="T52" fmla="*/ 0 w 2"/>
              <a:gd name="T53" fmla="*/ 2147483646 h 3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0" y="3"/>
                </a:lnTo>
                <a:lnTo>
                  <a:pt x="2" y="3"/>
                </a:lnTo>
                <a:lnTo>
                  <a:pt x="0" y="0"/>
                </a:lnTo>
                <a:lnTo>
                  <a:pt x="0" y="3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" name="Line 1187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5" name="Line 1188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" name="Freeform 1208"/>
          <p:cNvSpPr>
            <a:spLocks/>
          </p:cNvSpPr>
          <p:nvPr/>
        </p:nvSpPr>
        <p:spPr bwMode="auto">
          <a:xfrm>
            <a:off x="595313" y="55721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" name="Freeform 1210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0 h 2"/>
              <a:gd name="T8" fmla="*/ 2147483646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147483646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0 h 2"/>
              <a:gd name="T24" fmla="*/ 2147483646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2147483646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" name="Freeform 1214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147483646 h 2"/>
              <a:gd name="T2" fmla="*/ 2147483646 w 2"/>
              <a:gd name="T3" fmla="*/ 2147483646 h 2"/>
              <a:gd name="T4" fmla="*/ 0 w 2"/>
              <a:gd name="T5" fmla="*/ 0 h 2"/>
              <a:gd name="T6" fmla="*/ 0 w 2"/>
              <a:gd name="T7" fmla="*/ 2147483646 h 2"/>
              <a:gd name="T8" fmla="*/ 0 w 2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" name="Rectangle 1215"/>
          <p:cNvSpPr>
            <a:spLocks noChangeArrowheads="1"/>
          </p:cNvSpPr>
          <p:nvPr/>
        </p:nvSpPr>
        <p:spPr bwMode="auto">
          <a:xfrm>
            <a:off x="595313" y="627063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30" name="Freeform 1217"/>
          <p:cNvSpPr>
            <a:spLocks/>
          </p:cNvSpPr>
          <p:nvPr/>
        </p:nvSpPr>
        <p:spPr bwMode="auto">
          <a:xfrm>
            <a:off x="595313" y="6270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1" name="Freeform 1219"/>
          <p:cNvSpPr>
            <a:spLocks/>
          </p:cNvSpPr>
          <p:nvPr/>
        </p:nvSpPr>
        <p:spPr bwMode="auto">
          <a:xfrm>
            <a:off x="731838" y="54133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2" name="Freeform 1221"/>
          <p:cNvSpPr>
            <a:spLocks/>
          </p:cNvSpPr>
          <p:nvPr/>
        </p:nvSpPr>
        <p:spPr bwMode="auto">
          <a:xfrm>
            <a:off x="731838" y="541338"/>
            <a:ext cx="3175" cy="3175"/>
          </a:xfrm>
          <a:custGeom>
            <a:avLst/>
            <a:gdLst>
              <a:gd name="T0" fmla="*/ 2147483646 w 2"/>
              <a:gd name="T1" fmla="*/ 0 h 2"/>
              <a:gd name="T2" fmla="*/ 2147483646 w 2"/>
              <a:gd name="T3" fmla="*/ 0 h 2"/>
              <a:gd name="T4" fmla="*/ 2147483646 w 2"/>
              <a:gd name="T5" fmla="*/ 0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2147483646 h 2"/>
              <a:gd name="T12" fmla="*/ 2147483646 w 2"/>
              <a:gd name="T13" fmla="*/ 0 h 2"/>
              <a:gd name="T14" fmla="*/ 2147483646 w 2"/>
              <a:gd name="T15" fmla="*/ 0 h 2"/>
              <a:gd name="T16" fmla="*/ 2147483646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2147483646 h 2"/>
              <a:gd name="T24" fmla="*/ 2147483646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3" name="Freeform 1234"/>
          <p:cNvSpPr>
            <a:spLocks/>
          </p:cNvSpPr>
          <p:nvPr/>
        </p:nvSpPr>
        <p:spPr bwMode="auto">
          <a:xfrm>
            <a:off x="722313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0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2147483646 w 2"/>
              <a:gd name="T9" fmla="*/ 0 h 1587"/>
              <a:gd name="T10" fmla="*/ 2147483646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2147483646 w 2"/>
              <a:gd name="T25" fmla="*/ 0 h 1587"/>
              <a:gd name="T26" fmla="*/ 2147483646 w 2"/>
              <a:gd name="T27" fmla="*/ 0 h 1587"/>
              <a:gd name="T28" fmla="*/ 2147483646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147483646 w 2"/>
              <a:gd name="T35" fmla="*/ 0 h 1587"/>
              <a:gd name="T36" fmla="*/ 0 w 2"/>
              <a:gd name="T37" fmla="*/ 0 h 1587"/>
              <a:gd name="T38" fmla="*/ 0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w 2"/>
              <a:gd name="T47" fmla="*/ 0 h 1587"/>
              <a:gd name="T48" fmla="*/ 0 w 2"/>
              <a:gd name="T49" fmla="*/ 0 h 1587"/>
              <a:gd name="T50" fmla="*/ 0 w 2"/>
              <a:gd name="T51" fmla="*/ 0 h 1587"/>
              <a:gd name="T52" fmla="*/ 0 w 2"/>
              <a:gd name="T53" fmla="*/ 0 h 1587"/>
              <a:gd name="T54" fmla="*/ 0 w 2"/>
              <a:gd name="T55" fmla="*/ 0 h 1587"/>
              <a:gd name="T56" fmla="*/ 0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4" name="Line 1237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" name="Line 1238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6" name="Freeform 1240"/>
          <p:cNvSpPr>
            <a:spLocks/>
          </p:cNvSpPr>
          <p:nvPr/>
        </p:nvSpPr>
        <p:spPr bwMode="auto">
          <a:xfrm>
            <a:off x="728663" y="541338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2147483646 h 2"/>
              <a:gd name="T4" fmla="*/ 0 w 1587"/>
              <a:gd name="T5" fmla="*/ 0 h 2"/>
              <a:gd name="T6" fmla="*/ 0 w 1587"/>
              <a:gd name="T7" fmla="*/ 2147483646 h 2"/>
              <a:gd name="T8" fmla="*/ 0 w 1587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" name="Freeform 1243"/>
          <p:cNvSpPr>
            <a:spLocks/>
          </p:cNvSpPr>
          <p:nvPr/>
        </p:nvSpPr>
        <p:spPr bwMode="auto">
          <a:xfrm>
            <a:off x="728663" y="538163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2147483646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0 w 2"/>
              <a:gd name="T9" fmla="*/ 2147483646 h 2"/>
              <a:gd name="T10" fmla="*/ 0 w 2"/>
              <a:gd name="T11" fmla="*/ 2147483646 h 2"/>
              <a:gd name="T12" fmla="*/ 2147483646 w 2"/>
              <a:gd name="T13" fmla="*/ 2147483646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0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2147483646 w 2"/>
              <a:gd name="T39" fmla="*/ 2147483646 h 2"/>
              <a:gd name="T40" fmla="*/ 2147483646 w 2"/>
              <a:gd name="T41" fmla="*/ 2147483646 h 2"/>
              <a:gd name="T42" fmla="*/ 2147483646 w 2"/>
              <a:gd name="T43" fmla="*/ 2147483646 h 2"/>
              <a:gd name="T44" fmla="*/ 2147483646 w 2"/>
              <a:gd name="T45" fmla="*/ 2147483646 h 2"/>
              <a:gd name="T46" fmla="*/ 2147483646 w 2"/>
              <a:gd name="T47" fmla="*/ 2147483646 h 2"/>
              <a:gd name="T48" fmla="*/ 0 w 2"/>
              <a:gd name="T49" fmla="*/ 0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2147483646 w 2"/>
              <a:gd name="T57" fmla="*/ 2147483646 h 2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8" name="Freeform 1246"/>
          <p:cNvSpPr>
            <a:spLocks/>
          </p:cNvSpPr>
          <p:nvPr/>
        </p:nvSpPr>
        <p:spPr bwMode="auto">
          <a:xfrm>
            <a:off x="725488" y="547688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0 h 2"/>
              <a:gd name="T6" fmla="*/ 2147483646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147483646 h 2"/>
              <a:gd name="T14" fmla="*/ 0 w 2"/>
              <a:gd name="T15" fmla="*/ 2147483646 h 2"/>
              <a:gd name="T16" fmla="*/ 2147483646 w 2"/>
              <a:gd name="T17" fmla="*/ 0 h 2"/>
              <a:gd name="T18" fmla="*/ 2147483646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2147483646 h 2"/>
              <a:gd name="T48" fmla="*/ 0 w 2"/>
              <a:gd name="T49" fmla="*/ 2147483646 h 2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9" name="Freeform 1250"/>
          <p:cNvSpPr>
            <a:spLocks/>
          </p:cNvSpPr>
          <p:nvPr/>
        </p:nvSpPr>
        <p:spPr bwMode="auto">
          <a:xfrm>
            <a:off x="731838" y="530225"/>
            <a:ext cx="3175" cy="1588"/>
          </a:xfrm>
          <a:custGeom>
            <a:avLst/>
            <a:gdLst>
              <a:gd name="T0" fmla="*/ 2147483646 w 2"/>
              <a:gd name="T1" fmla="*/ 0 h 1588"/>
              <a:gd name="T2" fmla="*/ 0 w 2"/>
              <a:gd name="T3" fmla="*/ 0 h 1588"/>
              <a:gd name="T4" fmla="*/ 2147483646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0" name="Freeform 1252"/>
          <p:cNvSpPr>
            <a:spLocks/>
          </p:cNvSpPr>
          <p:nvPr/>
        </p:nvSpPr>
        <p:spPr bwMode="auto">
          <a:xfrm>
            <a:off x="731838" y="527050"/>
            <a:ext cx="3175" cy="7938"/>
          </a:xfrm>
          <a:custGeom>
            <a:avLst/>
            <a:gdLst>
              <a:gd name="T0" fmla="*/ 2147483646 w 2"/>
              <a:gd name="T1" fmla="*/ 2147483646 h 5"/>
              <a:gd name="T2" fmla="*/ 2147483646 w 2"/>
              <a:gd name="T3" fmla="*/ 2147483646 h 5"/>
              <a:gd name="T4" fmla="*/ 0 w 2"/>
              <a:gd name="T5" fmla="*/ 0 h 5"/>
              <a:gd name="T6" fmla="*/ 0 w 2"/>
              <a:gd name="T7" fmla="*/ 2147483646 h 5"/>
              <a:gd name="T8" fmla="*/ 0 w 2"/>
              <a:gd name="T9" fmla="*/ 2147483646 h 5"/>
              <a:gd name="T10" fmla="*/ 2147483646 w 2"/>
              <a:gd name="T11" fmla="*/ 2147483646 h 5"/>
              <a:gd name="T12" fmla="*/ 2147483646 w 2"/>
              <a:gd name="T13" fmla="*/ 2147483646 h 5"/>
              <a:gd name="T14" fmla="*/ 2147483646 w 2"/>
              <a:gd name="T15" fmla="*/ 2147483646 h 5"/>
              <a:gd name="T16" fmla="*/ 0 w 2"/>
              <a:gd name="T17" fmla="*/ 0 h 5"/>
              <a:gd name="T18" fmla="*/ 0 w 2"/>
              <a:gd name="T19" fmla="*/ 2147483646 h 5"/>
              <a:gd name="T20" fmla="*/ 0 w 2"/>
              <a:gd name="T21" fmla="*/ 2147483646 h 5"/>
              <a:gd name="T22" fmla="*/ 2147483646 w 2"/>
              <a:gd name="T23" fmla="*/ 2147483646 h 5"/>
              <a:gd name="T24" fmla="*/ 2147483646 w 2"/>
              <a:gd name="T25" fmla="*/ 2147483646 h 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5">
                <a:moveTo>
                  <a:pt x="2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" name="Freeform 1255"/>
          <p:cNvSpPr>
            <a:spLocks/>
          </p:cNvSpPr>
          <p:nvPr/>
        </p:nvSpPr>
        <p:spPr bwMode="auto">
          <a:xfrm>
            <a:off x="712788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2147483646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2147483646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2147483646 w 2"/>
              <a:gd name="T19" fmla="*/ 0 h 1587"/>
              <a:gd name="T20" fmla="*/ 2147483646 w 2"/>
              <a:gd name="T21" fmla="*/ 0 h 1587"/>
              <a:gd name="T22" fmla="*/ 2147483646 w 2"/>
              <a:gd name="T23" fmla="*/ 0 h 1587"/>
              <a:gd name="T24" fmla="*/ 2147483646 w 2"/>
              <a:gd name="T25" fmla="*/ 0 h 1587"/>
              <a:gd name="T26" fmla="*/ 2147483646 w 2"/>
              <a:gd name="T27" fmla="*/ 0 h 1587"/>
              <a:gd name="T28" fmla="*/ 2147483646 w 2"/>
              <a:gd name="T29" fmla="*/ 0 h 1587"/>
              <a:gd name="T30" fmla="*/ 2147483646 w 2"/>
              <a:gd name="T31" fmla="*/ 0 h 1587"/>
              <a:gd name="T32" fmla="*/ 2147483646 w 2"/>
              <a:gd name="T33" fmla="*/ 0 h 1587"/>
              <a:gd name="T34" fmla="*/ 2147483646 w 2"/>
              <a:gd name="T35" fmla="*/ 0 h 1587"/>
              <a:gd name="T36" fmla="*/ 2147483646 w 2"/>
              <a:gd name="T37" fmla="*/ 0 h 1587"/>
              <a:gd name="T38" fmla="*/ 2147483646 w 2"/>
              <a:gd name="T39" fmla="*/ 0 h 1587"/>
              <a:gd name="T40" fmla="*/ 2147483646 w 2"/>
              <a:gd name="T41" fmla="*/ 0 h 1587"/>
              <a:gd name="T42" fmla="*/ 2147483646 w 2"/>
              <a:gd name="T43" fmla="*/ 0 h 1587"/>
              <a:gd name="T44" fmla="*/ 2147483646 w 2"/>
              <a:gd name="T45" fmla="*/ 0 h 1587"/>
              <a:gd name="T46" fmla="*/ 2147483646 w 2"/>
              <a:gd name="T47" fmla="*/ 0 h 1587"/>
              <a:gd name="T48" fmla="*/ 2147483646 w 2"/>
              <a:gd name="T49" fmla="*/ 0 h 1587"/>
              <a:gd name="T50" fmla="*/ 2147483646 w 2"/>
              <a:gd name="T51" fmla="*/ 0 h 1587"/>
              <a:gd name="T52" fmla="*/ 2147483646 w 2"/>
              <a:gd name="T53" fmla="*/ 0 h 1587"/>
              <a:gd name="T54" fmla="*/ 2147483646 w 2"/>
              <a:gd name="T55" fmla="*/ 0 h 1587"/>
              <a:gd name="T56" fmla="*/ 2147483646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w 2"/>
              <a:gd name="T63" fmla="*/ 0 h 158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" name="Rectangle 1256"/>
          <p:cNvSpPr>
            <a:spLocks noChangeArrowheads="1"/>
          </p:cNvSpPr>
          <p:nvPr/>
        </p:nvSpPr>
        <p:spPr bwMode="auto">
          <a:xfrm>
            <a:off x="722313" y="550863"/>
            <a:ext cx="1587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43" name="Freeform 1258"/>
          <p:cNvSpPr>
            <a:spLocks/>
          </p:cNvSpPr>
          <p:nvPr/>
        </p:nvSpPr>
        <p:spPr bwMode="auto">
          <a:xfrm>
            <a:off x="722313" y="5508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4" name="Freeform 1266"/>
          <p:cNvSpPr>
            <a:spLocks/>
          </p:cNvSpPr>
          <p:nvPr/>
        </p:nvSpPr>
        <p:spPr bwMode="auto">
          <a:xfrm>
            <a:off x="728663" y="53498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w 1587"/>
              <a:gd name="T63" fmla="*/ 0 h 1587"/>
              <a:gd name="T64" fmla="*/ 0 w 1587"/>
              <a:gd name="T65" fmla="*/ 0 h 1587"/>
              <a:gd name="T66" fmla="*/ 0 w 1587"/>
              <a:gd name="T67" fmla="*/ 0 h 1587"/>
              <a:gd name="T68" fmla="*/ 0 w 1587"/>
              <a:gd name="T69" fmla="*/ 0 h 1587"/>
              <a:gd name="T70" fmla="*/ 0 w 1587"/>
              <a:gd name="T71" fmla="*/ 0 h 1587"/>
              <a:gd name="T72" fmla="*/ 0 w 1587"/>
              <a:gd name="T73" fmla="*/ 0 h 1587"/>
              <a:gd name="T74" fmla="*/ 0 w 1587"/>
              <a:gd name="T75" fmla="*/ 0 h 1587"/>
              <a:gd name="T76" fmla="*/ 0 w 1587"/>
              <a:gd name="T77" fmla="*/ 0 h 1587"/>
              <a:gd name="T78" fmla="*/ 0 w 1587"/>
              <a:gd name="T79" fmla="*/ 0 h 1587"/>
              <a:gd name="T80" fmla="*/ 0 w 1587"/>
              <a:gd name="T81" fmla="*/ 0 h 1587"/>
              <a:gd name="T82" fmla="*/ 0 w 1587"/>
              <a:gd name="T83" fmla="*/ 0 h 1587"/>
              <a:gd name="T84" fmla="*/ 0 w 1587"/>
              <a:gd name="T85" fmla="*/ 0 h 1587"/>
              <a:gd name="T86" fmla="*/ 0 w 1587"/>
              <a:gd name="T87" fmla="*/ 0 h 1587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5" name="Freeform 1269"/>
          <p:cNvSpPr>
            <a:spLocks/>
          </p:cNvSpPr>
          <p:nvPr/>
        </p:nvSpPr>
        <p:spPr bwMode="auto">
          <a:xfrm>
            <a:off x="728663" y="530225"/>
            <a:ext cx="3175" cy="4763"/>
          </a:xfrm>
          <a:custGeom>
            <a:avLst/>
            <a:gdLst>
              <a:gd name="T0" fmla="*/ 0 w 2"/>
              <a:gd name="T1" fmla="*/ 2147483646 h 3"/>
              <a:gd name="T2" fmla="*/ 2147483646 w 2"/>
              <a:gd name="T3" fmla="*/ 0 h 3"/>
              <a:gd name="T4" fmla="*/ 2147483646 w 2"/>
              <a:gd name="T5" fmla="*/ 0 h 3"/>
              <a:gd name="T6" fmla="*/ 2147483646 w 2"/>
              <a:gd name="T7" fmla="*/ 0 h 3"/>
              <a:gd name="T8" fmla="*/ 2147483646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2147483646 h 3"/>
              <a:gd name="T16" fmla="*/ 0 w 2"/>
              <a:gd name="T17" fmla="*/ 2147483646 h 3"/>
              <a:gd name="T18" fmla="*/ 2147483646 w 2"/>
              <a:gd name="T19" fmla="*/ 0 h 3"/>
              <a:gd name="T20" fmla="*/ 2147483646 w 2"/>
              <a:gd name="T21" fmla="*/ 0 h 3"/>
              <a:gd name="T22" fmla="*/ 0 w 2"/>
              <a:gd name="T23" fmla="*/ 0 h 3"/>
              <a:gd name="T24" fmla="*/ 0 w 2"/>
              <a:gd name="T25" fmla="*/ 0 h 3"/>
              <a:gd name="T26" fmla="*/ 0 w 2"/>
              <a:gd name="T27" fmla="*/ 0 h 3"/>
              <a:gd name="T28" fmla="*/ 0 w 2"/>
              <a:gd name="T29" fmla="*/ 0 h 3"/>
              <a:gd name="T30" fmla="*/ 0 w 2"/>
              <a:gd name="T31" fmla="*/ 0 h 3"/>
              <a:gd name="T32" fmla="*/ 0 w 2"/>
              <a:gd name="T33" fmla="*/ 0 h 3"/>
              <a:gd name="T34" fmla="*/ 0 w 2"/>
              <a:gd name="T35" fmla="*/ 0 h 3"/>
              <a:gd name="T36" fmla="*/ 0 w 2"/>
              <a:gd name="T37" fmla="*/ 0 h 3"/>
              <a:gd name="T38" fmla="*/ 0 w 2"/>
              <a:gd name="T39" fmla="*/ 2147483646 h 3"/>
              <a:gd name="T40" fmla="*/ 0 w 2"/>
              <a:gd name="T41" fmla="*/ 2147483646 h 3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6" name="Line 1270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7" name="Line 1271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8" name="Rectangle 1272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49" name="Rectangle 1273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0" name="Line 1274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" name="Line 1275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2" name="Freeform 1277"/>
          <p:cNvSpPr>
            <a:spLocks/>
          </p:cNvSpPr>
          <p:nvPr/>
        </p:nvSpPr>
        <p:spPr bwMode="auto">
          <a:xfrm>
            <a:off x="728663" y="523875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2147483646 h 2"/>
              <a:gd name="T4" fmla="*/ 0 w 1587"/>
              <a:gd name="T5" fmla="*/ 0 h 2"/>
              <a:gd name="T6" fmla="*/ 0 w 1587"/>
              <a:gd name="T7" fmla="*/ 2147483646 h 2"/>
              <a:gd name="T8" fmla="*/ 0 w 1587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3" name="Freeform 1287"/>
          <p:cNvSpPr>
            <a:spLocks/>
          </p:cNvSpPr>
          <p:nvPr/>
        </p:nvSpPr>
        <p:spPr bwMode="auto">
          <a:xfrm>
            <a:off x="719138" y="5143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2147483646 w 2"/>
              <a:gd name="T25" fmla="*/ 2147483646 h 2"/>
              <a:gd name="T26" fmla="*/ 2147483646 w 2"/>
              <a:gd name="T27" fmla="*/ 2147483646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4" name="Freeform 1290"/>
          <p:cNvSpPr>
            <a:spLocks/>
          </p:cNvSpPr>
          <p:nvPr/>
        </p:nvSpPr>
        <p:spPr bwMode="auto">
          <a:xfrm>
            <a:off x="719138" y="517525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2147483646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0 h 2"/>
              <a:gd name="T48" fmla="*/ 0 w 2"/>
              <a:gd name="T49" fmla="*/ 2147483646 h 2"/>
              <a:gd name="T50" fmla="*/ 2147483646 w 2"/>
              <a:gd name="T51" fmla="*/ 2147483646 h 2"/>
              <a:gd name="T52" fmla="*/ 2147483646 w 2"/>
              <a:gd name="T53" fmla="*/ 0 h 2"/>
              <a:gd name="T54" fmla="*/ 2147483646 w 2"/>
              <a:gd name="T55" fmla="*/ 0 h 2"/>
              <a:gd name="T56" fmla="*/ 0 w 2"/>
              <a:gd name="T57" fmla="*/ 0 h 2"/>
              <a:gd name="T58" fmla="*/ 0 w 2"/>
              <a:gd name="T59" fmla="*/ 0 h 2"/>
              <a:gd name="T60" fmla="*/ 0 w 2"/>
              <a:gd name="T61" fmla="*/ 2147483646 h 2"/>
              <a:gd name="T62" fmla="*/ 0 w 2"/>
              <a:gd name="T63" fmla="*/ 2147483646 h 2"/>
              <a:gd name="T64" fmla="*/ 2147483646 w 2"/>
              <a:gd name="T65" fmla="*/ 2147483646 h 2"/>
              <a:gd name="T66" fmla="*/ 2147483646 w 2"/>
              <a:gd name="T67" fmla="*/ 2147483646 h 2"/>
              <a:gd name="T68" fmla="*/ 0 w 2"/>
              <a:gd name="T69" fmla="*/ 2147483646 h 2"/>
              <a:gd name="T70" fmla="*/ 0 w 2"/>
              <a:gd name="T71" fmla="*/ 2147483646 h 2"/>
              <a:gd name="T72" fmla="*/ 0 w 2"/>
              <a:gd name="T73" fmla="*/ 2147483646 h 2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5" name="Rectangle 1335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6" name="Rectangle 1336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7" name="Rectangle 1337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8" name="Rectangle 1340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9" name="Rectangle 1341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0" name="Rectangle 1342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1" name="Rectangle 1343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2" name="Rectangle 1344"/>
          <p:cNvSpPr>
            <a:spLocks noChangeArrowheads="1"/>
          </p:cNvSpPr>
          <p:nvPr/>
        </p:nvSpPr>
        <p:spPr bwMode="auto">
          <a:xfrm>
            <a:off x="465138" y="485775"/>
            <a:ext cx="1587" cy="31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pic>
        <p:nvPicPr>
          <p:cNvPr id="63" name="Picture 6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4687888"/>
            <a:ext cx="4883150" cy="95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Rectangle 64"/>
          <p:cNvSpPr>
            <a:spLocks noChangeArrowheads="1"/>
          </p:cNvSpPr>
          <p:nvPr/>
        </p:nvSpPr>
        <p:spPr bwMode="auto">
          <a:xfrm>
            <a:off x="0" y="4311650"/>
            <a:ext cx="9144000" cy="17621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115888" indent="-115888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330" name="Title 329"/>
          <p:cNvSpPr>
            <a:spLocks noGrp="1"/>
          </p:cNvSpPr>
          <p:nvPr>
            <p:ph type="title"/>
          </p:nvPr>
        </p:nvSpPr>
        <p:spPr>
          <a:xfrm>
            <a:off x="1512623" y="1189789"/>
            <a:ext cx="6971806" cy="1822161"/>
          </a:xfrm>
        </p:spPr>
        <p:txBody>
          <a:bodyPr anchor="b"/>
          <a:lstStyle>
            <a:lvl1pPr>
              <a:lnSpc>
                <a:spcPct val="100000"/>
              </a:lnSpc>
              <a:spcBef>
                <a:spcPts val="0"/>
              </a:spcBef>
              <a:defRPr sz="3600" b="1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32" name="Text Placeholder 331"/>
          <p:cNvSpPr>
            <a:spLocks noGrp="1"/>
          </p:cNvSpPr>
          <p:nvPr>
            <p:ph type="body" sz="quarter" idx="13"/>
          </p:nvPr>
        </p:nvSpPr>
        <p:spPr>
          <a:xfrm>
            <a:off x="1525172" y="3000005"/>
            <a:ext cx="6959257" cy="875885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400" b="0" i="0" cap="all" baseline="0">
                <a:solidFill>
                  <a:srgbClr val="FFFFFF"/>
                </a:solidFill>
                <a:latin typeface="+mn-lt"/>
                <a:cs typeface="Andes ExtraLight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Text Placeholder 331"/>
          <p:cNvSpPr>
            <a:spLocks noGrp="1"/>
          </p:cNvSpPr>
          <p:nvPr>
            <p:ph type="body" sz="quarter" idx="14"/>
          </p:nvPr>
        </p:nvSpPr>
        <p:spPr>
          <a:xfrm>
            <a:off x="5418667" y="4927600"/>
            <a:ext cx="3065762" cy="995705"/>
          </a:xfrm>
        </p:spPr>
        <p:txBody>
          <a:bodyPr anchor="b"/>
          <a:lstStyle>
            <a:lvl1pPr algn="r">
              <a:lnSpc>
                <a:spcPct val="100000"/>
              </a:lnSpc>
              <a:defRPr sz="1500" b="0" i="0" baseline="0">
                <a:solidFill>
                  <a:schemeClr val="tx1"/>
                </a:solidFill>
                <a:latin typeface="Arial"/>
                <a:cs typeface="Arial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5" name="Rectangle 1028"/>
          <p:cNvSpPr>
            <a:spLocks noGrp="1" noChangeArrowheads="1"/>
          </p:cNvSpPr>
          <p:nvPr>
            <p:ph type="dt" sz="half" idx="15"/>
          </p:nvPr>
        </p:nvSpPr>
        <p:spPr>
          <a:xfrm>
            <a:off x="5932488" y="5975350"/>
            <a:ext cx="2552700" cy="306388"/>
          </a:xfrm>
          <a:prstGeom prst="rect">
            <a:avLst/>
          </a:prstGeom>
        </p:spPr>
        <p:txBody>
          <a:bodyPr rIns="0"/>
          <a:lstStyle>
            <a:lvl1pPr algn="r" eaLnBrk="1" hangingPunct="1">
              <a:defRPr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A76076BA-2BAC-46A6-9BA2-9651B6ED4571}" type="datetime4">
              <a:rPr lang="en-US"/>
              <a:pPr>
                <a:defRPr/>
              </a:pPr>
              <a:t>1 December, 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6378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12"/>
          </p:nvPr>
        </p:nvSpPr>
        <p:spPr/>
        <p:txBody>
          <a:bodyPr/>
          <a:lstStyle>
            <a:lvl3pPr marL="361950" indent="-361950">
              <a:buFont typeface="Arial" panose="020B0604020202020204" pitchFamily="34" charset="0"/>
              <a:buChar char="•"/>
              <a:defRPr/>
            </a:lvl3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CA25E5-0910-44BE-B963-D57325958F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6697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agraph with Graphic E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842" y="288636"/>
            <a:ext cx="8569158" cy="461819"/>
          </a:xfrm>
        </p:spPr>
        <p:txBody>
          <a:bodyPr anchor="b"/>
          <a:lstStyle>
            <a:lvl1pPr>
              <a:defRPr sz="2200" b="0" i="0" cap="none" baseline="0">
                <a:solidFill>
                  <a:srgbClr val="021F43"/>
                </a:solidFill>
                <a:latin typeface="+mn-lt"/>
                <a:cs typeface="Andes ExtraLigh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22841" y="1443789"/>
            <a:ext cx="5307263" cy="4545263"/>
          </a:xfrm>
        </p:spPr>
        <p:txBody>
          <a:bodyPr/>
          <a:lstStyle>
            <a:lvl1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1pPr>
            <a:lvl2pPr>
              <a:buClr>
                <a:schemeClr val="tx2">
                  <a:lumMod val="50000"/>
                  <a:lumOff val="50000"/>
                </a:schemeClr>
              </a:buCl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 marL="557784">
              <a:buClr>
                <a:schemeClr val="tx2">
                  <a:lumMod val="50000"/>
                  <a:lumOff val="50000"/>
                </a:schemeClr>
              </a:buCl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buClr>
                <a:schemeClr val="tx2">
                  <a:lumMod val="50000"/>
                  <a:lumOff val="50000"/>
                </a:schemeClr>
              </a:buCl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buClr>
                <a:schemeClr val="tx2">
                  <a:lumMod val="50000"/>
                  <a:lumOff val="50000"/>
                </a:schemeClr>
              </a:buCl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321093" y="1003049"/>
            <a:ext cx="3087853" cy="4972050"/>
          </a:xfrm>
        </p:spPr>
        <p:txBody>
          <a:bodyPr rIns="182880" anchor="ctr"/>
          <a:lstStyle>
            <a:lvl1pPr>
              <a:defRPr sz="160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3622675" y="976312"/>
            <a:ext cx="5294062" cy="414003"/>
          </a:xfrm>
        </p:spPr>
        <p:txBody>
          <a:bodyPr/>
          <a:lstStyle>
            <a:lvl1pPr algn="ctr">
              <a:defRPr sz="1600" b="0" cap="all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5922D5-E884-477E-8BFA-CB0F02BD46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6114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s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934" y="307474"/>
            <a:ext cx="8410104" cy="983693"/>
          </a:xfrm>
        </p:spPr>
        <p:txBody>
          <a:bodyPr/>
          <a:lstStyle>
            <a:lvl1pPr>
              <a:defRPr sz="2200" b="0" i="0" cap="none" baseline="0">
                <a:solidFill>
                  <a:srgbClr val="021F43"/>
                </a:solidFill>
                <a:latin typeface="+mj-lt"/>
                <a:cs typeface="Andes ExtraLigh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6934" y="1788583"/>
            <a:ext cx="4133273" cy="4399780"/>
          </a:xfrm>
        </p:spPr>
        <p:txBody>
          <a:bodyPr lIns="182880" rIns="182880" anchor="ctr"/>
          <a:lstStyle>
            <a:lvl1pPr marL="0" marR="0" indent="0" algn="l" defTabSz="914400" rtl="0" eaLnBrk="0" fontAlgn="base" latinLnBrk="0" hangingPunct="0">
              <a:lnSpc>
                <a:spcPct val="130000"/>
              </a:lnSpc>
              <a:spcBef>
                <a:spcPts val="1800"/>
              </a:spcBef>
              <a:spcAft>
                <a:spcPct val="0"/>
              </a:spcAft>
              <a:buClr>
                <a:schemeClr val="tx2">
                  <a:lumMod val="75000"/>
                  <a:lumOff val="25000"/>
                </a:schemeClr>
              </a:buClr>
              <a:buSzTx/>
              <a:buFontTx/>
              <a:buNone/>
              <a:tabLst/>
              <a:defRPr sz="1600">
                <a:solidFill>
                  <a:srgbClr val="595959"/>
                </a:solidFill>
              </a:defRPr>
            </a:lvl1pPr>
            <a:lvl2pPr>
              <a:defRPr sz="1600">
                <a:solidFill>
                  <a:srgbClr val="595959"/>
                </a:solidFill>
              </a:defRPr>
            </a:lvl2pPr>
            <a:lvl3pPr>
              <a:defRPr sz="1600">
                <a:solidFill>
                  <a:srgbClr val="595959"/>
                </a:solidFill>
              </a:defRPr>
            </a:lvl3pPr>
            <a:lvl4pPr>
              <a:defRPr sz="1600">
                <a:solidFill>
                  <a:srgbClr val="595959"/>
                </a:solidFill>
              </a:defRPr>
            </a:lvl4pPr>
            <a:lvl5pPr>
              <a:defRPr sz="1600">
                <a:solidFill>
                  <a:srgbClr val="595959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half" idx="11"/>
          </p:nvPr>
        </p:nvSpPr>
        <p:spPr>
          <a:xfrm>
            <a:off x="4657428" y="1788509"/>
            <a:ext cx="4133088" cy="4402163"/>
          </a:xfrm>
        </p:spPr>
        <p:txBody>
          <a:bodyPr lIns="182880" rIns="182880" anchor="ctr"/>
          <a:lstStyle>
            <a:lvl1pPr marL="0" marR="0" indent="0" algn="l" defTabSz="914400" rtl="0" eaLnBrk="0" fontAlgn="base" latinLnBrk="0" hangingPunct="0">
              <a:lnSpc>
                <a:spcPct val="130000"/>
              </a:lnSpc>
              <a:spcBef>
                <a:spcPts val="1800"/>
              </a:spcBef>
              <a:spcAft>
                <a:spcPct val="0"/>
              </a:spcAft>
              <a:buClr>
                <a:schemeClr val="tx2">
                  <a:lumMod val="75000"/>
                  <a:lumOff val="25000"/>
                </a:schemeClr>
              </a:buClr>
              <a:buSzTx/>
              <a:buFontTx/>
              <a:buNone/>
              <a:tabLst/>
              <a:defRPr sz="1600">
                <a:solidFill>
                  <a:srgbClr val="595959"/>
                </a:solidFill>
              </a:defRPr>
            </a:lvl1pPr>
            <a:lvl2pPr>
              <a:defRPr sz="1600">
                <a:solidFill>
                  <a:srgbClr val="595959"/>
                </a:solidFill>
              </a:defRPr>
            </a:lvl2pPr>
            <a:lvl3pPr>
              <a:defRPr sz="1600">
                <a:solidFill>
                  <a:srgbClr val="595959"/>
                </a:solidFill>
              </a:defRPr>
            </a:lvl3pPr>
            <a:lvl4pPr>
              <a:defRPr sz="1600">
                <a:solidFill>
                  <a:srgbClr val="595959"/>
                </a:solidFill>
              </a:defRPr>
            </a:lvl4pPr>
            <a:lvl5pPr>
              <a:defRPr sz="1600">
                <a:solidFill>
                  <a:srgbClr val="595959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Content Placeholder 3"/>
          <p:cNvSpPr>
            <a:spLocks noGrp="1"/>
          </p:cNvSpPr>
          <p:nvPr>
            <p:ph sz="half" idx="13"/>
          </p:nvPr>
        </p:nvSpPr>
        <p:spPr>
          <a:xfrm>
            <a:off x="356934" y="1429560"/>
            <a:ext cx="4133273" cy="264331"/>
          </a:xfrm>
        </p:spPr>
        <p:txBody>
          <a:bodyPr anchor="ctr">
            <a:normAutofit/>
          </a:bodyPr>
          <a:lstStyle>
            <a:lvl1pPr algn="ctr">
              <a:defRPr sz="1400" cap="all">
                <a:solidFill>
                  <a:srgbClr val="595959"/>
                </a:solidFill>
              </a:defRPr>
            </a:lvl1pPr>
            <a:lvl2pPr>
              <a:defRPr sz="1600">
                <a:solidFill>
                  <a:srgbClr val="595959"/>
                </a:solidFill>
              </a:defRPr>
            </a:lvl2pPr>
            <a:lvl3pPr>
              <a:defRPr sz="1600">
                <a:solidFill>
                  <a:srgbClr val="595959"/>
                </a:solidFill>
              </a:defRPr>
            </a:lvl3pPr>
            <a:lvl4pPr>
              <a:defRPr sz="1600">
                <a:solidFill>
                  <a:srgbClr val="595959"/>
                </a:solidFill>
              </a:defRPr>
            </a:lvl4pPr>
            <a:lvl5pPr>
              <a:defRPr sz="1600">
                <a:solidFill>
                  <a:srgbClr val="595959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14"/>
          </p:nvPr>
        </p:nvSpPr>
        <p:spPr>
          <a:xfrm>
            <a:off x="4657429" y="1421539"/>
            <a:ext cx="4133088" cy="264331"/>
          </a:xfrm>
        </p:spPr>
        <p:txBody>
          <a:bodyPr anchor="ctr">
            <a:normAutofit/>
          </a:bodyPr>
          <a:lstStyle>
            <a:lvl1pPr algn="ctr">
              <a:defRPr sz="1400" cap="all">
                <a:solidFill>
                  <a:srgbClr val="595959"/>
                </a:solidFill>
              </a:defRPr>
            </a:lvl1pPr>
            <a:lvl2pPr>
              <a:defRPr sz="1600">
                <a:solidFill>
                  <a:srgbClr val="595959"/>
                </a:solidFill>
              </a:defRPr>
            </a:lvl2pPr>
            <a:lvl3pPr>
              <a:defRPr sz="1600">
                <a:solidFill>
                  <a:srgbClr val="595959"/>
                </a:solidFill>
              </a:defRPr>
            </a:lvl3pPr>
            <a:lvl4pPr>
              <a:defRPr sz="1600">
                <a:solidFill>
                  <a:srgbClr val="595959"/>
                </a:solidFill>
              </a:defRPr>
            </a:lvl4pPr>
            <a:lvl5pPr>
              <a:defRPr sz="1600">
                <a:solidFill>
                  <a:srgbClr val="595959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2BFFA2-3AE0-4823-8CD0-AE67BA8CCC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0174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ight Blu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ChangeArrowheads="1"/>
          </p:cNvSpPr>
          <p:nvPr/>
        </p:nvSpPr>
        <p:spPr bwMode="auto">
          <a:xfrm flipV="1">
            <a:off x="0" y="0"/>
            <a:ext cx="9144000" cy="4479925"/>
          </a:xfrm>
          <a:prstGeom prst="rect">
            <a:avLst/>
          </a:prstGeom>
          <a:solidFill>
            <a:srgbClr val="139A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115888" indent="-115888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" name="Line 1086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" name="Line 1087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" name="Rectangle 1088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9" name="Rectangle 1089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10" name="Freeform 1098"/>
          <p:cNvSpPr>
            <a:spLocks/>
          </p:cNvSpPr>
          <p:nvPr/>
        </p:nvSpPr>
        <p:spPr bwMode="auto">
          <a:xfrm>
            <a:off x="487363" y="617538"/>
            <a:ext cx="3175" cy="1587"/>
          </a:xfrm>
          <a:custGeom>
            <a:avLst/>
            <a:gdLst>
              <a:gd name="T0" fmla="*/ 0 w 2"/>
              <a:gd name="T1" fmla="*/ 0 h 1587"/>
              <a:gd name="T2" fmla="*/ 2147483646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0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0 w 2"/>
              <a:gd name="T25" fmla="*/ 0 h 1587"/>
              <a:gd name="T26" fmla="*/ 0 w 2"/>
              <a:gd name="T27" fmla="*/ 0 h 1587"/>
              <a:gd name="T28" fmla="*/ 0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147483646 w 2"/>
              <a:gd name="T35" fmla="*/ 0 h 1587"/>
              <a:gd name="T36" fmla="*/ 2147483646 w 2"/>
              <a:gd name="T37" fmla="*/ 0 h 1587"/>
              <a:gd name="T38" fmla="*/ 2147483646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" name="Freeform 1115"/>
          <p:cNvSpPr>
            <a:spLocks/>
          </p:cNvSpPr>
          <p:nvPr/>
        </p:nvSpPr>
        <p:spPr bwMode="auto">
          <a:xfrm>
            <a:off x="458788" y="473075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0 w 2"/>
              <a:gd name="T5" fmla="*/ 2147483646 h 2"/>
              <a:gd name="T6" fmla="*/ 0 w 2"/>
              <a:gd name="T7" fmla="*/ 2147483646 h 2"/>
              <a:gd name="T8" fmla="*/ 0 w 2"/>
              <a:gd name="T9" fmla="*/ 2147483646 h 2"/>
              <a:gd name="T10" fmla="*/ 0 w 2"/>
              <a:gd name="T11" fmla="*/ 2147483646 h 2"/>
              <a:gd name="T12" fmla="*/ 2147483646 w 2"/>
              <a:gd name="T13" fmla="*/ 2147483646 h 2"/>
              <a:gd name="T14" fmla="*/ 2147483646 w 2"/>
              <a:gd name="T15" fmla="*/ 2147483646 h 2"/>
              <a:gd name="T16" fmla="*/ 2147483646 w 2"/>
              <a:gd name="T17" fmla="*/ 0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2147483646 w 2"/>
              <a:gd name="T29" fmla="*/ 2147483646 h 2"/>
              <a:gd name="T30" fmla="*/ 2147483646 w 2"/>
              <a:gd name="T31" fmla="*/ 2147483646 h 2"/>
              <a:gd name="T32" fmla="*/ 2147483646 w 2"/>
              <a:gd name="T33" fmla="*/ 2147483646 h 2"/>
              <a:gd name="T34" fmla="*/ 2147483646 w 2"/>
              <a:gd name="T35" fmla="*/ 2147483646 h 2"/>
              <a:gd name="T36" fmla="*/ 2147483646 w 2"/>
              <a:gd name="T37" fmla="*/ 2147483646 h 2"/>
              <a:gd name="T38" fmla="*/ 2147483646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2147483646 w 2"/>
              <a:gd name="T55" fmla="*/ 2147483646 h 2"/>
              <a:gd name="T56" fmla="*/ 0 w 2"/>
              <a:gd name="T57" fmla="*/ 2147483646 h 2"/>
              <a:gd name="T58" fmla="*/ 2147483646 w 2"/>
              <a:gd name="T59" fmla="*/ 2147483646 h 2"/>
              <a:gd name="T60" fmla="*/ 2147483646 w 2"/>
              <a:gd name="T61" fmla="*/ 2147483646 h 2"/>
              <a:gd name="T62" fmla="*/ 2147483646 w 2"/>
              <a:gd name="T63" fmla="*/ 2147483646 h 2"/>
              <a:gd name="T64" fmla="*/ 0 w 2"/>
              <a:gd name="T65" fmla="*/ 2147483646 h 2"/>
              <a:gd name="T66" fmla="*/ 0 w 2"/>
              <a:gd name="T67" fmla="*/ 2147483646 h 2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" name="Freeform 1120"/>
          <p:cNvSpPr>
            <a:spLocks/>
          </p:cNvSpPr>
          <p:nvPr/>
        </p:nvSpPr>
        <p:spPr bwMode="auto">
          <a:xfrm>
            <a:off x="458788" y="4635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147483646 h 2"/>
              <a:gd name="T4" fmla="*/ 0 w 2"/>
              <a:gd name="T5" fmla="*/ 2147483646 h 2"/>
              <a:gd name="T6" fmla="*/ 0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2147483646 w 2"/>
              <a:gd name="T13" fmla="*/ 0 h 2"/>
              <a:gd name="T14" fmla="*/ 2147483646 w 2"/>
              <a:gd name="T15" fmla="*/ 0 h 2"/>
              <a:gd name="T16" fmla="*/ 0 w 2"/>
              <a:gd name="T17" fmla="*/ 0 h 2"/>
              <a:gd name="T18" fmla="*/ 0 w 2"/>
              <a:gd name="T19" fmla="*/ 2147483646 h 2"/>
              <a:gd name="T20" fmla="*/ 0 w 2"/>
              <a:gd name="T21" fmla="*/ 2147483646 h 2"/>
              <a:gd name="T22" fmla="*/ 2147483646 w 2"/>
              <a:gd name="T23" fmla="*/ 0 h 2"/>
              <a:gd name="T24" fmla="*/ 2147483646 w 2"/>
              <a:gd name="T25" fmla="*/ 0 h 2"/>
              <a:gd name="T26" fmla="*/ 2147483646 w 2"/>
              <a:gd name="T27" fmla="*/ 0 h 2"/>
              <a:gd name="T28" fmla="*/ 2147483646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0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2147483646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2147483646 w 2"/>
              <a:gd name="T53" fmla="*/ 2147483646 h 2"/>
              <a:gd name="T54" fmla="*/ 2147483646 w 2"/>
              <a:gd name="T55" fmla="*/ 2147483646 h 2"/>
              <a:gd name="T56" fmla="*/ 2147483646 w 2"/>
              <a:gd name="T57" fmla="*/ 0 h 2"/>
              <a:gd name="T58" fmla="*/ 0 w 2"/>
              <a:gd name="T59" fmla="*/ 0 h 2"/>
              <a:gd name="T60" fmla="*/ 0 w 2"/>
              <a:gd name="T61" fmla="*/ 0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" name="Freeform 1134"/>
          <p:cNvSpPr>
            <a:spLocks/>
          </p:cNvSpPr>
          <p:nvPr/>
        </p:nvSpPr>
        <p:spPr bwMode="auto">
          <a:xfrm>
            <a:off x="703263" y="514350"/>
            <a:ext cx="3175" cy="6350"/>
          </a:xfrm>
          <a:custGeom>
            <a:avLst/>
            <a:gdLst>
              <a:gd name="T0" fmla="*/ 2147483646 w 2"/>
              <a:gd name="T1" fmla="*/ 2147483646 h 4"/>
              <a:gd name="T2" fmla="*/ 2147483646 w 2"/>
              <a:gd name="T3" fmla="*/ 2147483646 h 4"/>
              <a:gd name="T4" fmla="*/ 2147483646 w 2"/>
              <a:gd name="T5" fmla="*/ 2147483646 h 4"/>
              <a:gd name="T6" fmla="*/ 2147483646 w 2"/>
              <a:gd name="T7" fmla="*/ 2147483646 h 4"/>
              <a:gd name="T8" fmla="*/ 2147483646 w 2"/>
              <a:gd name="T9" fmla="*/ 0 h 4"/>
              <a:gd name="T10" fmla="*/ 2147483646 w 2"/>
              <a:gd name="T11" fmla="*/ 0 h 4"/>
              <a:gd name="T12" fmla="*/ 2147483646 w 2"/>
              <a:gd name="T13" fmla="*/ 0 h 4"/>
              <a:gd name="T14" fmla="*/ 0 w 2"/>
              <a:gd name="T15" fmla="*/ 2147483646 h 4"/>
              <a:gd name="T16" fmla="*/ 2147483646 w 2"/>
              <a:gd name="T17" fmla="*/ 2147483646 h 4"/>
              <a:gd name="T18" fmla="*/ 2147483646 w 2"/>
              <a:gd name="T19" fmla="*/ 2147483646 h 4"/>
              <a:gd name="T20" fmla="*/ 2147483646 w 2"/>
              <a:gd name="T21" fmla="*/ 2147483646 h 4"/>
              <a:gd name="T22" fmla="*/ 2147483646 w 2"/>
              <a:gd name="T23" fmla="*/ 0 h 4"/>
              <a:gd name="T24" fmla="*/ 2147483646 w 2"/>
              <a:gd name="T25" fmla="*/ 2147483646 h 4"/>
              <a:gd name="T26" fmla="*/ 2147483646 w 2"/>
              <a:gd name="T27" fmla="*/ 2147483646 h 4"/>
              <a:gd name="T28" fmla="*/ 2147483646 w 2"/>
              <a:gd name="T29" fmla="*/ 2147483646 h 4"/>
              <a:gd name="T30" fmla="*/ 2147483646 w 2"/>
              <a:gd name="T31" fmla="*/ 2147483646 h 4"/>
              <a:gd name="T32" fmla="*/ 2147483646 w 2"/>
              <a:gd name="T33" fmla="*/ 2147483646 h 4"/>
              <a:gd name="T34" fmla="*/ 2147483646 w 2"/>
              <a:gd name="T35" fmla="*/ 2147483646 h 4"/>
              <a:gd name="T36" fmla="*/ 2147483646 w 2"/>
              <a:gd name="T37" fmla="*/ 2147483646 h 4"/>
              <a:gd name="T38" fmla="*/ 2147483646 w 2"/>
              <a:gd name="T39" fmla="*/ 2147483646 h 4"/>
              <a:gd name="T40" fmla="*/ 2147483646 w 2"/>
              <a:gd name="T41" fmla="*/ 2147483646 h 4"/>
              <a:gd name="T42" fmla="*/ 2147483646 w 2"/>
              <a:gd name="T43" fmla="*/ 2147483646 h 4"/>
              <a:gd name="T44" fmla="*/ 2147483646 w 2"/>
              <a:gd name="T45" fmla="*/ 2147483646 h 4"/>
              <a:gd name="T46" fmla="*/ 2147483646 w 2"/>
              <a:gd name="T47" fmla="*/ 2147483646 h 4"/>
              <a:gd name="T48" fmla="*/ 2147483646 w 2"/>
              <a:gd name="T49" fmla="*/ 2147483646 h 4"/>
              <a:gd name="T50" fmla="*/ 2147483646 w 2"/>
              <a:gd name="T51" fmla="*/ 2147483646 h 4"/>
              <a:gd name="T52" fmla="*/ 0 w 2"/>
              <a:gd name="T53" fmla="*/ 2147483646 h 4"/>
              <a:gd name="T54" fmla="*/ 2147483646 w 2"/>
              <a:gd name="T55" fmla="*/ 2147483646 h 4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2" h="4">
                <a:moveTo>
                  <a:pt x="2" y="4"/>
                </a:move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" name="Freeform 1141"/>
          <p:cNvSpPr>
            <a:spLocks/>
          </p:cNvSpPr>
          <p:nvPr/>
        </p:nvSpPr>
        <p:spPr bwMode="auto">
          <a:xfrm>
            <a:off x="706438" y="479425"/>
            <a:ext cx="1587" cy="6350"/>
          </a:xfrm>
          <a:custGeom>
            <a:avLst/>
            <a:gdLst>
              <a:gd name="T0" fmla="*/ 0 w 1587"/>
              <a:gd name="T1" fmla="*/ 2147483646 h 4"/>
              <a:gd name="T2" fmla="*/ 0 w 1587"/>
              <a:gd name="T3" fmla="*/ 2147483646 h 4"/>
              <a:gd name="T4" fmla="*/ 0 w 1587"/>
              <a:gd name="T5" fmla="*/ 0 h 4"/>
              <a:gd name="T6" fmla="*/ 0 w 1587"/>
              <a:gd name="T7" fmla="*/ 0 h 4"/>
              <a:gd name="T8" fmla="*/ 0 w 1587"/>
              <a:gd name="T9" fmla="*/ 2147483646 h 4"/>
              <a:gd name="T10" fmla="*/ 0 w 1587"/>
              <a:gd name="T11" fmla="*/ 2147483646 h 4"/>
              <a:gd name="T12" fmla="*/ 0 w 1587"/>
              <a:gd name="T13" fmla="*/ 2147483646 h 4"/>
              <a:gd name="T14" fmla="*/ 0 w 1587"/>
              <a:gd name="T15" fmla="*/ 2147483646 h 4"/>
              <a:gd name="T16" fmla="*/ 0 w 1587"/>
              <a:gd name="T17" fmla="*/ 2147483646 h 4"/>
              <a:gd name="T18" fmla="*/ 0 w 1587"/>
              <a:gd name="T19" fmla="*/ 2147483646 h 4"/>
              <a:gd name="T20" fmla="*/ 0 w 1587"/>
              <a:gd name="T21" fmla="*/ 2147483646 h 4"/>
              <a:gd name="T22" fmla="*/ 0 w 1587"/>
              <a:gd name="T23" fmla="*/ 2147483646 h 4"/>
              <a:gd name="T24" fmla="*/ 0 w 1587"/>
              <a:gd name="T25" fmla="*/ 2147483646 h 4"/>
              <a:gd name="T26" fmla="*/ 0 w 1587"/>
              <a:gd name="T27" fmla="*/ 2147483646 h 4"/>
              <a:gd name="T28" fmla="*/ 0 w 1587"/>
              <a:gd name="T29" fmla="*/ 2147483646 h 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87" h="4">
                <a:moveTo>
                  <a:pt x="0" y="4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0" y="4"/>
                </a:lnTo>
                <a:lnTo>
                  <a:pt x="0" y="2"/>
                </a:lnTo>
                <a:lnTo>
                  <a:pt x="0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" name="Freeform 1148"/>
          <p:cNvSpPr>
            <a:spLocks/>
          </p:cNvSpPr>
          <p:nvPr/>
        </p:nvSpPr>
        <p:spPr bwMode="auto">
          <a:xfrm>
            <a:off x="693738" y="460375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2147483646 w 2"/>
              <a:gd name="T3" fmla="*/ 0 h 2"/>
              <a:gd name="T4" fmla="*/ 2147483646 w 2"/>
              <a:gd name="T5" fmla="*/ 0 h 2"/>
              <a:gd name="T6" fmla="*/ 2147483646 w 2"/>
              <a:gd name="T7" fmla="*/ 0 h 2"/>
              <a:gd name="T8" fmla="*/ 2147483646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0 h 2"/>
              <a:gd name="T26" fmla="*/ 2147483646 w 2"/>
              <a:gd name="T27" fmla="*/ 0 h 2"/>
              <a:gd name="T28" fmla="*/ 2147483646 w 2"/>
              <a:gd name="T29" fmla="*/ 0 h 2"/>
              <a:gd name="T30" fmla="*/ 0 w 2"/>
              <a:gd name="T31" fmla="*/ 2147483646 h 2"/>
              <a:gd name="T32" fmla="*/ 2147483646 w 2"/>
              <a:gd name="T33" fmla="*/ 2147483646 h 2"/>
              <a:gd name="T34" fmla="*/ 2147483646 w 2"/>
              <a:gd name="T35" fmla="*/ 0 h 2"/>
              <a:gd name="T36" fmla="*/ 0 w 2"/>
              <a:gd name="T37" fmla="*/ 2147483646 h 2"/>
              <a:gd name="T38" fmla="*/ 2147483646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0 w 2"/>
              <a:gd name="T57" fmla="*/ 2147483646 h 2"/>
              <a:gd name="T58" fmla="*/ 2147483646 w 2"/>
              <a:gd name="T59" fmla="*/ 2147483646 h 2"/>
              <a:gd name="T60" fmla="*/ 2147483646 w 2"/>
              <a:gd name="T61" fmla="*/ 2147483646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" name="Freeform 1150"/>
          <p:cNvSpPr>
            <a:spLocks/>
          </p:cNvSpPr>
          <p:nvPr/>
        </p:nvSpPr>
        <p:spPr bwMode="auto">
          <a:xfrm>
            <a:off x="684213" y="447675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0 h 2"/>
              <a:gd name="T4" fmla="*/ 0 w 1587"/>
              <a:gd name="T5" fmla="*/ 2147483646 h 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" name="Freeform 1152"/>
          <p:cNvSpPr>
            <a:spLocks/>
          </p:cNvSpPr>
          <p:nvPr/>
        </p:nvSpPr>
        <p:spPr bwMode="auto">
          <a:xfrm>
            <a:off x="684213" y="447675"/>
            <a:ext cx="3175" cy="3175"/>
          </a:xfrm>
          <a:custGeom>
            <a:avLst/>
            <a:gdLst>
              <a:gd name="T0" fmla="*/ 2147483646 w 2"/>
              <a:gd name="T1" fmla="*/ 0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0 h 2"/>
              <a:gd name="T8" fmla="*/ 0 w 2"/>
              <a:gd name="T9" fmla="*/ 2147483646 h 2"/>
              <a:gd name="T10" fmla="*/ 2147483646 w 2"/>
              <a:gd name="T11" fmla="*/ 2147483646 h 2"/>
              <a:gd name="T12" fmla="*/ 2147483646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" name="Freeform 1154"/>
          <p:cNvSpPr>
            <a:spLocks/>
          </p:cNvSpPr>
          <p:nvPr/>
        </p:nvSpPr>
        <p:spPr bwMode="auto">
          <a:xfrm>
            <a:off x="665163" y="434975"/>
            <a:ext cx="3175" cy="1588"/>
          </a:xfrm>
          <a:custGeom>
            <a:avLst/>
            <a:gdLst>
              <a:gd name="T0" fmla="*/ 2147483646 w 2"/>
              <a:gd name="T1" fmla="*/ 0 h 1588"/>
              <a:gd name="T2" fmla="*/ 0 w 2"/>
              <a:gd name="T3" fmla="*/ 0 h 1588"/>
              <a:gd name="T4" fmla="*/ 2147483646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" name="Freeform 1156"/>
          <p:cNvSpPr>
            <a:spLocks/>
          </p:cNvSpPr>
          <p:nvPr/>
        </p:nvSpPr>
        <p:spPr bwMode="auto">
          <a:xfrm>
            <a:off x="665163" y="431800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2147483646 h 2"/>
              <a:gd name="T8" fmla="*/ 2147483646 w 2"/>
              <a:gd name="T9" fmla="*/ 2147483646 h 2"/>
              <a:gd name="T10" fmla="*/ 2147483646 w 2"/>
              <a:gd name="T11" fmla="*/ 2147483646 h 2"/>
              <a:gd name="T12" fmla="*/ 2147483646 w 2"/>
              <a:gd name="T13" fmla="*/ 2147483646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2147483646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" name="Freeform 1163"/>
          <p:cNvSpPr>
            <a:spLocks/>
          </p:cNvSpPr>
          <p:nvPr/>
        </p:nvSpPr>
        <p:spPr bwMode="auto">
          <a:xfrm>
            <a:off x="611188" y="415925"/>
            <a:ext cx="6350" cy="3175"/>
          </a:xfrm>
          <a:custGeom>
            <a:avLst/>
            <a:gdLst>
              <a:gd name="T0" fmla="*/ 2147483646 w 4"/>
              <a:gd name="T1" fmla="*/ 2147483646 h 2"/>
              <a:gd name="T2" fmla="*/ 2147483646 w 4"/>
              <a:gd name="T3" fmla="*/ 2147483646 h 2"/>
              <a:gd name="T4" fmla="*/ 2147483646 w 4"/>
              <a:gd name="T5" fmla="*/ 2147483646 h 2"/>
              <a:gd name="T6" fmla="*/ 2147483646 w 4"/>
              <a:gd name="T7" fmla="*/ 0 h 2"/>
              <a:gd name="T8" fmla="*/ 2147483646 w 4"/>
              <a:gd name="T9" fmla="*/ 0 h 2"/>
              <a:gd name="T10" fmla="*/ 2147483646 w 4"/>
              <a:gd name="T11" fmla="*/ 0 h 2"/>
              <a:gd name="T12" fmla="*/ 2147483646 w 4"/>
              <a:gd name="T13" fmla="*/ 0 h 2"/>
              <a:gd name="T14" fmla="*/ 0 w 4"/>
              <a:gd name="T15" fmla="*/ 2147483646 h 2"/>
              <a:gd name="T16" fmla="*/ 2147483646 w 4"/>
              <a:gd name="T17" fmla="*/ 2147483646 h 2"/>
              <a:gd name="T18" fmla="*/ 2147483646 w 4"/>
              <a:gd name="T19" fmla="*/ 0 h 2"/>
              <a:gd name="T20" fmla="*/ 2147483646 w 4"/>
              <a:gd name="T21" fmla="*/ 2147483646 h 2"/>
              <a:gd name="T22" fmla="*/ 2147483646 w 4"/>
              <a:gd name="T23" fmla="*/ 0 h 2"/>
              <a:gd name="T24" fmla="*/ 2147483646 w 4"/>
              <a:gd name="T25" fmla="*/ 0 h 2"/>
              <a:gd name="T26" fmla="*/ 2147483646 w 4"/>
              <a:gd name="T27" fmla="*/ 0 h 2"/>
              <a:gd name="T28" fmla="*/ 2147483646 w 4"/>
              <a:gd name="T29" fmla="*/ 0 h 2"/>
              <a:gd name="T30" fmla="*/ 0 w 4"/>
              <a:gd name="T31" fmla="*/ 0 h 2"/>
              <a:gd name="T32" fmla="*/ 2147483646 w 4"/>
              <a:gd name="T33" fmla="*/ 2147483646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" h="2">
                <a:moveTo>
                  <a:pt x="2" y="2"/>
                </a:moveTo>
                <a:lnTo>
                  <a:pt x="2" y="2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0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" name="Freeform 1172"/>
          <p:cNvSpPr>
            <a:spLocks/>
          </p:cNvSpPr>
          <p:nvPr/>
        </p:nvSpPr>
        <p:spPr bwMode="auto">
          <a:xfrm>
            <a:off x="582613" y="476250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147483646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0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0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0 w 2"/>
              <a:gd name="T57" fmla="*/ 2147483646 h 2"/>
              <a:gd name="T58" fmla="*/ 0 w 2"/>
              <a:gd name="T59" fmla="*/ 2147483646 h 2"/>
              <a:gd name="T60" fmla="*/ 0 w 2"/>
              <a:gd name="T61" fmla="*/ 2147483646 h 2"/>
              <a:gd name="T62" fmla="*/ 0 w 2"/>
              <a:gd name="T63" fmla="*/ 2147483646 h 2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" name="Freeform 1177"/>
          <p:cNvSpPr>
            <a:spLocks/>
          </p:cNvSpPr>
          <p:nvPr/>
        </p:nvSpPr>
        <p:spPr bwMode="auto">
          <a:xfrm>
            <a:off x="557213" y="534988"/>
            <a:ext cx="3175" cy="3175"/>
          </a:xfrm>
          <a:custGeom>
            <a:avLst/>
            <a:gdLst>
              <a:gd name="T0" fmla="*/ 0 w 2"/>
              <a:gd name="T1" fmla="*/ 2147483646 h 2"/>
              <a:gd name="T2" fmla="*/ 2147483646 w 2"/>
              <a:gd name="T3" fmla="*/ 2147483646 h 2"/>
              <a:gd name="T4" fmla="*/ 2147483646 w 2"/>
              <a:gd name="T5" fmla="*/ 2147483646 h 2"/>
              <a:gd name="T6" fmla="*/ 2147483646 w 2"/>
              <a:gd name="T7" fmla="*/ 0 h 2"/>
              <a:gd name="T8" fmla="*/ 2147483646 w 2"/>
              <a:gd name="T9" fmla="*/ 0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2147483646 h 2"/>
              <a:gd name="T40" fmla="*/ 0 w 2"/>
              <a:gd name="T41" fmla="*/ 2147483646 h 2"/>
              <a:gd name="T42" fmla="*/ 2147483646 w 2"/>
              <a:gd name="T43" fmla="*/ 2147483646 h 2"/>
              <a:gd name="T44" fmla="*/ 2147483646 w 2"/>
              <a:gd name="T45" fmla="*/ 0 h 2"/>
              <a:gd name="T46" fmla="*/ 2147483646 w 2"/>
              <a:gd name="T47" fmla="*/ 0 h 2"/>
              <a:gd name="T48" fmla="*/ 2147483646 w 2"/>
              <a:gd name="T49" fmla="*/ 0 h 2"/>
              <a:gd name="T50" fmla="*/ 2147483646 w 2"/>
              <a:gd name="T51" fmla="*/ 0 h 2"/>
              <a:gd name="T52" fmla="*/ 2147483646 w 2"/>
              <a:gd name="T53" fmla="*/ 0 h 2"/>
              <a:gd name="T54" fmla="*/ 2147483646 w 2"/>
              <a:gd name="T55" fmla="*/ 0 h 2"/>
              <a:gd name="T56" fmla="*/ 2147483646 w 2"/>
              <a:gd name="T57" fmla="*/ 0 h 2"/>
              <a:gd name="T58" fmla="*/ 2147483646 w 2"/>
              <a:gd name="T59" fmla="*/ 0 h 2"/>
              <a:gd name="T60" fmla="*/ 2147483646 w 2"/>
              <a:gd name="T61" fmla="*/ 0 h 2"/>
              <a:gd name="T62" fmla="*/ 2147483646 w 2"/>
              <a:gd name="T63" fmla="*/ 0 h 2"/>
              <a:gd name="T64" fmla="*/ 2147483646 w 2"/>
              <a:gd name="T65" fmla="*/ 0 h 2"/>
              <a:gd name="T66" fmla="*/ 2147483646 w 2"/>
              <a:gd name="T67" fmla="*/ 2147483646 h 2"/>
              <a:gd name="T68" fmla="*/ 2147483646 w 2"/>
              <a:gd name="T69" fmla="*/ 0 h 2"/>
              <a:gd name="T70" fmla="*/ 2147483646 w 2"/>
              <a:gd name="T71" fmla="*/ 0 h 2"/>
              <a:gd name="T72" fmla="*/ 0 w 2"/>
              <a:gd name="T73" fmla="*/ 0 h 2"/>
              <a:gd name="T74" fmla="*/ 0 w 2"/>
              <a:gd name="T75" fmla="*/ 0 h 2"/>
              <a:gd name="T76" fmla="*/ 0 w 2"/>
              <a:gd name="T77" fmla="*/ 2147483646 h 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" name="Freeform 1180"/>
          <p:cNvSpPr>
            <a:spLocks/>
          </p:cNvSpPr>
          <p:nvPr/>
        </p:nvSpPr>
        <p:spPr bwMode="auto">
          <a:xfrm>
            <a:off x="560388" y="530225"/>
            <a:ext cx="3175" cy="4763"/>
          </a:xfrm>
          <a:custGeom>
            <a:avLst/>
            <a:gdLst>
              <a:gd name="T0" fmla="*/ 0 w 2"/>
              <a:gd name="T1" fmla="*/ 2147483646 h 3"/>
              <a:gd name="T2" fmla="*/ 0 w 2"/>
              <a:gd name="T3" fmla="*/ 2147483646 h 3"/>
              <a:gd name="T4" fmla="*/ 2147483646 w 2"/>
              <a:gd name="T5" fmla="*/ 2147483646 h 3"/>
              <a:gd name="T6" fmla="*/ 2147483646 w 2"/>
              <a:gd name="T7" fmla="*/ 2147483646 h 3"/>
              <a:gd name="T8" fmla="*/ 0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2147483646 h 3"/>
              <a:gd name="T16" fmla="*/ 0 w 2"/>
              <a:gd name="T17" fmla="*/ 2147483646 h 3"/>
              <a:gd name="T18" fmla="*/ 0 w 2"/>
              <a:gd name="T19" fmla="*/ 2147483646 h 3"/>
              <a:gd name="T20" fmla="*/ 0 w 2"/>
              <a:gd name="T21" fmla="*/ 2147483646 h 3"/>
              <a:gd name="T22" fmla="*/ 0 w 2"/>
              <a:gd name="T23" fmla="*/ 0 h 3"/>
              <a:gd name="T24" fmla="*/ 0 w 2"/>
              <a:gd name="T25" fmla="*/ 2147483646 h 3"/>
              <a:gd name="T26" fmla="*/ 0 w 2"/>
              <a:gd name="T27" fmla="*/ 2147483646 h 3"/>
              <a:gd name="T28" fmla="*/ 0 w 2"/>
              <a:gd name="T29" fmla="*/ 2147483646 h 3"/>
              <a:gd name="T30" fmla="*/ 0 w 2"/>
              <a:gd name="T31" fmla="*/ 2147483646 h 3"/>
              <a:gd name="T32" fmla="*/ 0 w 2"/>
              <a:gd name="T33" fmla="*/ 2147483646 h 3"/>
              <a:gd name="T34" fmla="*/ 0 w 2"/>
              <a:gd name="T35" fmla="*/ 2147483646 h 3"/>
              <a:gd name="T36" fmla="*/ 0 w 2"/>
              <a:gd name="T37" fmla="*/ 2147483646 h 3"/>
              <a:gd name="T38" fmla="*/ 0 w 2"/>
              <a:gd name="T39" fmla="*/ 2147483646 h 3"/>
              <a:gd name="T40" fmla="*/ 0 w 2"/>
              <a:gd name="T41" fmla="*/ 2147483646 h 3"/>
              <a:gd name="T42" fmla="*/ 0 w 2"/>
              <a:gd name="T43" fmla="*/ 2147483646 h 3"/>
              <a:gd name="T44" fmla="*/ 0 w 2"/>
              <a:gd name="T45" fmla="*/ 2147483646 h 3"/>
              <a:gd name="T46" fmla="*/ 0 w 2"/>
              <a:gd name="T47" fmla="*/ 2147483646 h 3"/>
              <a:gd name="T48" fmla="*/ 0 w 2"/>
              <a:gd name="T49" fmla="*/ 2147483646 h 3"/>
              <a:gd name="T50" fmla="*/ 0 w 2"/>
              <a:gd name="T51" fmla="*/ 2147483646 h 3"/>
              <a:gd name="T52" fmla="*/ 0 w 2"/>
              <a:gd name="T53" fmla="*/ 2147483646 h 3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0" y="3"/>
                </a:lnTo>
                <a:lnTo>
                  <a:pt x="2" y="3"/>
                </a:lnTo>
                <a:lnTo>
                  <a:pt x="0" y="0"/>
                </a:lnTo>
                <a:lnTo>
                  <a:pt x="0" y="3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" name="Line 1187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5" name="Line 1188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" name="Freeform 1208"/>
          <p:cNvSpPr>
            <a:spLocks/>
          </p:cNvSpPr>
          <p:nvPr/>
        </p:nvSpPr>
        <p:spPr bwMode="auto">
          <a:xfrm>
            <a:off x="595313" y="55721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" name="Freeform 1210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0 h 2"/>
              <a:gd name="T8" fmla="*/ 2147483646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147483646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0 h 2"/>
              <a:gd name="T24" fmla="*/ 2147483646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2147483646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" name="Freeform 1214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147483646 h 2"/>
              <a:gd name="T2" fmla="*/ 2147483646 w 2"/>
              <a:gd name="T3" fmla="*/ 2147483646 h 2"/>
              <a:gd name="T4" fmla="*/ 0 w 2"/>
              <a:gd name="T5" fmla="*/ 0 h 2"/>
              <a:gd name="T6" fmla="*/ 0 w 2"/>
              <a:gd name="T7" fmla="*/ 2147483646 h 2"/>
              <a:gd name="T8" fmla="*/ 0 w 2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" name="Rectangle 1215"/>
          <p:cNvSpPr>
            <a:spLocks noChangeArrowheads="1"/>
          </p:cNvSpPr>
          <p:nvPr/>
        </p:nvSpPr>
        <p:spPr bwMode="auto">
          <a:xfrm>
            <a:off x="595313" y="627063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30" name="Freeform 1217"/>
          <p:cNvSpPr>
            <a:spLocks/>
          </p:cNvSpPr>
          <p:nvPr/>
        </p:nvSpPr>
        <p:spPr bwMode="auto">
          <a:xfrm>
            <a:off x="595313" y="6270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1" name="Freeform 1219"/>
          <p:cNvSpPr>
            <a:spLocks/>
          </p:cNvSpPr>
          <p:nvPr/>
        </p:nvSpPr>
        <p:spPr bwMode="auto">
          <a:xfrm>
            <a:off x="731838" y="54133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2" name="Freeform 1221"/>
          <p:cNvSpPr>
            <a:spLocks/>
          </p:cNvSpPr>
          <p:nvPr/>
        </p:nvSpPr>
        <p:spPr bwMode="auto">
          <a:xfrm>
            <a:off x="731838" y="541338"/>
            <a:ext cx="3175" cy="3175"/>
          </a:xfrm>
          <a:custGeom>
            <a:avLst/>
            <a:gdLst>
              <a:gd name="T0" fmla="*/ 2147483646 w 2"/>
              <a:gd name="T1" fmla="*/ 0 h 2"/>
              <a:gd name="T2" fmla="*/ 2147483646 w 2"/>
              <a:gd name="T3" fmla="*/ 0 h 2"/>
              <a:gd name="T4" fmla="*/ 2147483646 w 2"/>
              <a:gd name="T5" fmla="*/ 0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2147483646 h 2"/>
              <a:gd name="T12" fmla="*/ 2147483646 w 2"/>
              <a:gd name="T13" fmla="*/ 0 h 2"/>
              <a:gd name="T14" fmla="*/ 2147483646 w 2"/>
              <a:gd name="T15" fmla="*/ 0 h 2"/>
              <a:gd name="T16" fmla="*/ 2147483646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2147483646 h 2"/>
              <a:gd name="T24" fmla="*/ 2147483646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3" name="Freeform 1234"/>
          <p:cNvSpPr>
            <a:spLocks/>
          </p:cNvSpPr>
          <p:nvPr/>
        </p:nvSpPr>
        <p:spPr bwMode="auto">
          <a:xfrm>
            <a:off x="722313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0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2147483646 w 2"/>
              <a:gd name="T9" fmla="*/ 0 h 1587"/>
              <a:gd name="T10" fmla="*/ 2147483646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2147483646 w 2"/>
              <a:gd name="T25" fmla="*/ 0 h 1587"/>
              <a:gd name="T26" fmla="*/ 2147483646 w 2"/>
              <a:gd name="T27" fmla="*/ 0 h 1587"/>
              <a:gd name="T28" fmla="*/ 2147483646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147483646 w 2"/>
              <a:gd name="T35" fmla="*/ 0 h 1587"/>
              <a:gd name="T36" fmla="*/ 0 w 2"/>
              <a:gd name="T37" fmla="*/ 0 h 1587"/>
              <a:gd name="T38" fmla="*/ 0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w 2"/>
              <a:gd name="T47" fmla="*/ 0 h 1587"/>
              <a:gd name="T48" fmla="*/ 0 w 2"/>
              <a:gd name="T49" fmla="*/ 0 h 1587"/>
              <a:gd name="T50" fmla="*/ 0 w 2"/>
              <a:gd name="T51" fmla="*/ 0 h 1587"/>
              <a:gd name="T52" fmla="*/ 0 w 2"/>
              <a:gd name="T53" fmla="*/ 0 h 1587"/>
              <a:gd name="T54" fmla="*/ 0 w 2"/>
              <a:gd name="T55" fmla="*/ 0 h 1587"/>
              <a:gd name="T56" fmla="*/ 0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4" name="Line 1237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" name="Line 1238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6" name="Freeform 1240"/>
          <p:cNvSpPr>
            <a:spLocks/>
          </p:cNvSpPr>
          <p:nvPr/>
        </p:nvSpPr>
        <p:spPr bwMode="auto">
          <a:xfrm>
            <a:off x="728663" y="541338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2147483646 h 2"/>
              <a:gd name="T4" fmla="*/ 0 w 1587"/>
              <a:gd name="T5" fmla="*/ 0 h 2"/>
              <a:gd name="T6" fmla="*/ 0 w 1587"/>
              <a:gd name="T7" fmla="*/ 2147483646 h 2"/>
              <a:gd name="T8" fmla="*/ 0 w 1587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" name="Freeform 1243"/>
          <p:cNvSpPr>
            <a:spLocks/>
          </p:cNvSpPr>
          <p:nvPr/>
        </p:nvSpPr>
        <p:spPr bwMode="auto">
          <a:xfrm>
            <a:off x="728663" y="538163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2147483646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0 w 2"/>
              <a:gd name="T9" fmla="*/ 2147483646 h 2"/>
              <a:gd name="T10" fmla="*/ 0 w 2"/>
              <a:gd name="T11" fmla="*/ 2147483646 h 2"/>
              <a:gd name="T12" fmla="*/ 2147483646 w 2"/>
              <a:gd name="T13" fmla="*/ 2147483646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0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2147483646 w 2"/>
              <a:gd name="T39" fmla="*/ 2147483646 h 2"/>
              <a:gd name="T40" fmla="*/ 2147483646 w 2"/>
              <a:gd name="T41" fmla="*/ 2147483646 h 2"/>
              <a:gd name="T42" fmla="*/ 2147483646 w 2"/>
              <a:gd name="T43" fmla="*/ 2147483646 h 2"/>
              <a:gd name="T44" fmla="*/ 2147483646 w 2"/>
              <a:gd name="T45" fmla="*/ 2147483646 h 2"/>
              <a:gd name="T46" fmla="*/ 2147483646 w 2"/>
              <a:gd name="T47" fmla="*/ 2147483646 h 2"/>
              <a:gd name="T48" fmla="*/ 0 w 2"/>
              <a:gd name="T49" fmla="*/ 0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2147483646 w 2"/>
              <a:gd name="T57" fmla="*/ 2147483646 h 2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8" name="Freeform 1246"/>
          <p:cNvSpPr>
            <a:spLocks/>
          </p:cNvSpPr>
          <p:nvPr/>
        </p:nvSpPr>
        <p:spPr bwMode="auto">
          <a:xfrm>
            <a:off x="725488" y="547688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0 h 2"/>
              <a:gd name="T6" fmla="*/ 2147483646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147483646 h 2"/>
              <a:gd name="T14" fmla="*/ 0 w 2"/>
              <a:gd name="T15" fmla="*/ 2147483646 h 2"/>
              <a:gd name="T16" fmla="*/ 2147483646 w 2"/>
              <a:gd name="T17" fmla="*/ 0 h 2"/>
              <a:gd name="T18" fmla="*/ 2147483646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2147483646 h 2"/>
              <a:gd name="T48" fmla="*/ 0 w 2"/>
              <a:gd name="T49" fmla="*/ 2147483646 h 2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9" name="Freeform 1250"/>
          <p:cNvSpPr>
            <a:spLocks/>
          </p:cNvSpPr>
          <p:nvPr/>
        </p:nvSpPr>
        <p:spPr bwMode="auto">
          <a:xfrm>
            <a:off x="731838" y="530225"/>
            <a:ext cx="3175" cy="1588"/>
          </a:xfrm>
          <a:custGeom>
            <a:avLst/>
            <a:gdLst>
              <a:gd name="T0" fmla="*/ 2147483646 w 2"/>
              <a:gd name="T1" fmla="*/ 0 h 1588"/>
              <a:gd name="T2" fmla="*/ 0 w 2"/>
              <a:gd name="T3" fmla="*/ 0 h 1588"/>
              <a:gd name="T4" fmla="*/ 2147483646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0" name="Freeform 1252"/>
          <p:cNvSpPr>
            <a:spLocks/>
          </p:cNvSpPr>
          <p:nvPr/>
        </p:nvSpPr>
        <p:spPr bwMode="auto">
          <a:xfrm>
            <a:off x="731838" y="527050"/>
            <a:ext cx="3175" cy="7938"/>
          </a:xfrm>
          <a:custGeom>
            <a:avLst/>
            <a:gdLst>
              <a:gd name="T0" fmla="*/ 2147483646 w 2"/>
              <a:gd name="T1" fmla="*/ 2147483646 h 5"/>
              <a:gd name="T2" fmla="*/ 2147483646 w 2"/>
              <a:gd name="T3" fmla="*/ 2147483646 h 5"/>
              <a:gd name="T4" fmla="*/ 0 w 2"/>
              <a:gd name="T5" fmla="*/ 0 h 5"/>
              <a:gd name="T6" fmla="*/ 0 w 2"/>
              <a:gd name="T7" fmla="*/ 2147483646 h 5"/>
              <a:gd name="T8" fmla="*/ 0 w 2"/>
              <a:gd name="T9" fmla="*/ 2147483646 h 5"/>
              <a:gd name="T10" fmla="*/ 2147483646 w 2"/>
              <a:gd name="T11" fmla="*/ 2147483646 h 5"/>
              <a:gd name="T12" fmla="*/ 2147483646 w 2"/>
              <a:gd name="T13" fmla="*/ 2147483646 h 5"/>
              <a:gd name="T14" fmla="*/ 2147483646 w 2"/>
              <a:gd name="T15" fmla="*/ 2147483646 h 5"/>
              <a:gd name="T16" fmla="*/ 0 w 2"/>
              <a:gd name="T17" fmla="*/ 0 h 5"/>
              <a:gd name="T18" fmla="*/ 0 w 2"/>
              <a:gd name="T19" fmla="*/ 2147483646 h 5"/>
              <a:gd name="T20" fmla="*/ 0 w 2"/>
              <a:gd name="T21" fmla="*/ 2147483646 h 5"/>
              <a:gd name="T22" fmla="*/ 2147483646 w 2"/>
              <a:gd name="T23" fmla="*/ 2147483646 h 5"/>
              <a:gd name="T24" fmla="*/ 2147483646 w 2"/>
              <a:gd name="T25" fmla="*/ 2147483646 h 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5">
                <a:moveTo>
                  <a:pt x="2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" name="Freeform 1255"/>
          <p:cNvSpPr>
            <a:spLocks/>
          </p:cNvSpPr>
          <p:nvPr/>
        </p:nvSpPr>
        <p:spPr bwMode="auto">
          <a:xfrm>
            <a:off x="712788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2147483646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2147483646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2147483646 w 2"/>
              <a:gd name="T19" fmla="*/ 0 h 1587"/>
              <a:gd name="T20" fmla="*/ 2147483646 w 2"/>
              <a:gd name="T21" fmla="*/ 0 h 1587"/>
              <a:gd name="T22" fmla="*/ 2147483646 w 2"/>
              <a:gd name="T23" fmla="*/ 0 h 1587"/>
              <a:gd name="T24" fmla="*/ 2147483646 w 2"/>
              <a:gd name="T25" fmla="*/ 0 h 1587"/>
              <a:gd name="T26" fmla="*/ 2147483646 w 2"/>
              <a:gd name="T27" fmla="*/ 0 h 1587"/>
              <a:gd name="T28" fmla="*/ 2147483646 w 2"/>
              <a:gd name="T29" fmla="*/ 0 h 1587"/>
              <a:gd name="T30" fmla="*/ 2147483646 w 2"/>
              <a:gd name="T31" fmla="*/ 0 h 1587"/>
              <a:gd name="T32" fmla="*/ 2147483646 w 2"/>
              <a:gd name="T33" fmla="*/ 0 h 1587"/>
              <a:gd name="T34" fmla="*/ 2147483646 w 2"/>
              <a:gd name="T35" fmla="*/ 0 h 1587"/>
              <a:gd name="T36" fmla="*/ 2147483646 w 2"/>
              <a:gd name="T37" fmla="*/ 0 h 1587"/>
              <a:gd name="T38" fmla="*/ 2147483646 w 2"/>
              <a:gd name="T39" fmla="*/ 0 h 1587"/>
              <a:gd name="T40" fmla="*/ 2147483646 w 2"/>
              <a:gd name="T41" fmla="*/ 0 h 1587"/>
              <a:gd name="T42" fmla="*/ 2147483646 w 2"/>
              <a:gd name="T43" fmla="*/ 0 h 1587"/>
              <a:gd name="T44" fmla="*/ 2147483646 w 2"/>
              <a:gd name="T45" fmla="*/ 0 h 1587"/>
              <a:gd name="T46" fmla="*/ 2147483646 w 2"/>
              <a:gd name="T47" fmla="*/ 0 h 1587"/>
              <a:gd name="T48" fmla="*/ 2147483646 w 2"/>
              <a:gd name="T49" fmla="*/ 0 h 1587"/>
              <a:gd name="T50" fmla="*/ 2147483646 w 2"/>
              <a:gd name="T51" fmla="*/ 0 h 1587"/>
              <a:gd name="T52" fmla="*/ 2147483646 w 2"/>
              <a:gd name="T53" fmla="*/ 0 h 1587"/>
              <a:gd name="T54" fmla="*/ 2147483646 w 2"/>
              <a:gd name="T55" fmla="*/ 0 h 1587"/>
              <a:gd name="T56" fmla="*/ 2147483646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w 2"/>
              <a:gd name="T63" fmla="*/ 0 h 158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" name="Rectangle 1256"/>
          <p:cNvSpPr>
            <a:spLocks noChangeArrowheads="1"/>
          </p:cNvSpPr>
          <p:nvPr/>
        </p:nvSpPr>
        <p:spPr bwMode="auto">
          <a:xfrm>
            <a:off x="722313" y="550863"/>
            <a:ext cx="1587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43" name="Freeform 1258"/>
          <p:cNvSpPr>
            <a:spLocks/>
          </p:cNvSpPr>
          <p:nvPr/>
        </p:nvSpPr>
        <p:spPr bwMode="auto">
          <a:xfrm>
            <a:off x="722313" y="5508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4" name="Freeform 1266"/>
          <p:cNvSpPr>
            <a:spLocks/>
          </p:cNvSpPr>
          <p:nvPr/>
        </p:nvSpPr>
        <p:spPr bwMode="auto">
          <a:xfrm>
            <a:off x="728663" y="53498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w 1587"/>
              <a:gd name="T63" fmla="*/ 0 h 1587"/>
              <a:gd name="T64" fmla="*/ 0 w 1587"/>
              <a:gd name="T65" fmla="*/ 0 h 1587"/>
              <a:gd name="T66" fmla="*/ 0 w 1587"/>
              <a:gd name="T67" fmla="*/ 0 h 1587"/>
              <a:gd name="T68" fmla="*/ 0 w 1587"/>
              <a:gd name="T69" fmla="*/ 0 h 1587"/>
              <a:gd name="T70" fmla="*/ 0 w 1587"/>
              <a:gd name="T71" fmla="*/ 0 h 1587"/>
              <a:gd name="T72" fmla="*/ 0 w 1587"/>
              <a:gd name="T73" fmla="*/ 0 h 1587"/>
              <a:gd name="T74" fmla="*/ 0 w 1587"/>
              <a:gd name="T75" fmla="*/ 0 h 1587"/>
              <a:gd name="T76" fmla="*/ 0 w 1587"/>
              <a:gd name="T77" fmla="*/ 0 h 1587"/>
              <a:gd name="T78" fmla="*/ 0 w 1587"/>
              <a:gd name="T79" fmla="*/ 0 h 1587"/>
              <a:gd name="T80" fmla="*/ 0 w 1587"/>
              <a:gd name="T81" fmla="*/ 0 h 1587"/>
              <a:gd name="T82" fmla="*/ 0 w 1587"/>
              <a:gd name="T83" fmla="*/ 0 h 1587"/>
              <a:gd name="T84" fmla="*/ 0 w 1587"/>
              <a:gd name="T85" fmla="*/ 0 h 1587"/>
              <a:gd name="T86" fmla="*/ 0 w 1587"/>
              <a:gd name="T87" fmla="*/ 0 h 1587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5" name="Freeform 1269"/>
          <p:cNvSpPr>
            <a:spLocks/>
          </p:cNvSpPr>
          <p:nvPr/>
        </p:nvSpPr>
        <p:spPr bwMode="auto">
          <a:xfrm>
            <a:off x="728663" y="530225"/>
            <a:ext cx="3175" cy="4763"/>
          </a:xfrm>
          <a:custGeom>
            <a:avLst/>
            <a:gdLst>
              <a:gd name="T0" fmla="*/ 0 w 2"/>
              <a:gd name="T1" fmla="*/ 2147483646 h 3"/>
              <a:gd name="T2" fmla="*/ 2147483646 w 2"/>
              <a:gd name="T3" fmla="*/ 0 h 3"/>
              <a:gd name="T4" fmla="*/ 2147483646 w 2"/>
              <a:gd name="T5" fmla="*/ 0 h 3"/>
              <a:gd name="T6" fmla="*/ 2147483646 w 2"/>
              <a:gd name="T7" fmla="*/ 0 h 3"/>
              <a:gd name="T8" fmla="*/ 2147483646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2147483646 h 3"/>
              <a:gd name="T16" fmla="*/ 0 w 2"/>
              <a:gd name="T17" fmla="*/ 2147483646 h 3"/>
              <a:gd name="T18" fmla="*/ 2147483646 w 2"/>
              <a:gd name="T19" fmla="*/ 0 h 3"/>
              <a:gd name="T20" fmla="*/ 2147483646 w 2"/>
              <a:gd name="T21" fmla="*/ 0 h 3"/>
              <a:gd name="T22" fmla="*/ 0 w 2"/>
              <a:gd name="T23" fmla="*/ 0 h 3"/>
              <a:gd name="T24" fmla="*/ 0 w 2"/>
              <a:gd name="T25" fmla="*/ 0 h 3"/>
              <a:gd name="T26" fmla="*/ 0 w 2"/>
              <a:gd name="T27" fmla="*/ 0 h 3"/>
              <a:gd name="T28" fmla="*/ 0 w 2"/>
              <a:gd name="T29" fmla="*/ 0 h 3"/>
              <a:gd name="T30" fmla="*/ 0 w 2"/>
              <a:gd name="T31" fmla="*/ 0 h 3"/>
              <a:gd name="T32" fmla="*/ 0 w 2"/>
              <a:gd name="T33" fmla="*/ 0 h 3"/>
              <a:gd name="T34" fmla="*/ 0 w 2"/>
              <a:gd name="T35" fmla="*/ 0 h 3"/>
              <a:gd name="T36" fmla="*/ 0 w 2"/>
              <a:gd name="T37" fmla="*/ 0 h 3"/>
              <a:gd name="T38" fmla="*/ 0 w 2"/>
              <a:gd name="T39" fmla="*/ 2147483646 h 3"/>
              <a:gd name="T40" fmla="*/ 0 w 2"/>
              <a:gd name="T41" fmla="*/ 2147483646 h 3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6" name="Line 1270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7" name="Line 1271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8" name="Rectangle 1272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49" name="Rectangle 1273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0" name="Line 1274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" name="Line 1275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2" name="Freeform 1277"/>
          <p:cNvSpPr>
            <a:spLocks/>
          </p:cNvSpPr>
          <p:nvPr/>
        </p:nvSpPr>
        <p:spPr bwMode="auto">
          <a:xfrm>
            <a:off x="728663" y="523875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2147483646 h 2"/>
              <a:gd name="T4" fmla="*/ 0 w 1587"/>
              <a:gd name="T5" fmla="*/ 0 h 2"/>
              <a:gd name="T6" fmla="*/ 0 w 1587"/>
              <a:gd name="T7" fmla="*/ 2147483646 h 2"/>
              <a:gd name="T8" fmla="*/ 0 w 1587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3" name="Freeform 1287"/>
          <p:cNvSpPr>
            <a:spLocks/>
          </p:cNvSpPr>
          <p:nvPr/>
        </p:nvSpPr>
        <p:spPr bwMode="auto">
          <a:xfrm>
            <a:off x="719138" y="5143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2147483646 w 2"/>
              <a:gd name="T25" fmla="*/ 2147483646 h 2"/>
              <a:gd name="T26" fmla="*/ 2147483646 w 2"/>
              <a:gd name="T27" fmla="*/ 2147483646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4" name="Freeform 1290"/>
          <p:cNvSpPr>
            <a:spLocks/>
          </p:cNvSpPr>
          <p:nvPr/>
        </p:nvSpPr>
        <p:spPr bwMode="auto">
          <a:xfrm>
            <a:off x="719138" y="517525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2147483646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0 h 2"/>
              <a:gd name="T48" fmla="*/ 0 w 2"/>
              <a:gd name="T49" fmla="*/ 2147483646 h 2"/>
              <a:gd name="T50" fmla="*/ 2147483646 w 2"/>
              <a:gd name="T51" fmla="*/ 2147483646 h 2"/>
              <a:gd name="T52" fmla="*/ 2147483646 w 2"/>
              <a:gd name="T53" fmla="*/ 0 h 2"/>
              <a:gd name="T54" fmla="*/ 2147483646 w 2"/>
              <a:gd name="T55" fmla="*/ 0 h 2"/>
              <a:gd name="T56" fmla="*/ 0 w 2"/>
              <a:gd name="T57" fmla="*/ 0 h 2"/>
              <a:gd name="T58" fmla="*/ 0 w 2"/>
              <a:gd name="T59" fmla="*/ 0 h 2"/>
              <a:gd name="T60" fmla="*/ 0 w 2"/>
              <a:gd name="T61" fmla="*/ 2147483646 h 2"/>
              <a:gd name="T62" fmla="*/ 0 w 2"/>
              <a:gd name="T63" fmla="*/ 2147483646 h 2"/>
              <a:gd name="T64" fmla="*/ 2147483646 w 2"/>
              <a:gd name="T65" fmla="*/ 2147483646 h 2"/>
              <a:gd name="T66" fmla="*/ 2147483646 w 2"/>
              <a:gd name="T67" fmla="*/ 2147483646 h 2"/>
              <a:gd name="T68" fmla="*/ 0 w 2"/>
              <a:gd name="T69" fmla="*/ 2147483646 h 2"/>
              <a:gd name="T70" fmla="*/ 0 w 2"/>
              <a:gd name="T71" fmla="*/ 2147483646 h 2"/>
              <a:gd name="T72" fmla="*/ 0 w 2"/>
              <a:gd name="T73" fmla="*/ 2147483646 h 2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5" name="Rectangle 1335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6" name="Rectangle 1336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7" name="Rectangle 1337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8" name="Rectangle 1340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9" name="Rectangle 1341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0" name="Rectangle 1342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1" name="Rectangle 1343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2" name="Rectangle 1344"/>
          <p:cNvSpPr>
            <a:spLocks noChangeArrowheads="1"/>
          </p:cNvSpPr>
          <p:nvPr/>
        </p:nvSpPr>
        <p:spPr bwMode="auto">
          <a:xfrm>
            <a:off x="465138" y="485775"/>
            <a:ext cx="1587" cy="31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pic>
        <p:nvPicPr>
          <p:cNvPr id="63" name="Picture 6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4687888"/>
            <a:ext cx="4883150" cy="95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Rectangle 64"/>
          <p:cNvSpPr>
            <a:spLocks noChangeArrowheads="1"/>
          </p:cNvSpPr>
          <p:nvPr/>
        </p:nvSpPr>
        <p:spPr bwMode="auto">
          <a:xfrm>
            <a:off x="0" y="4311650"/>
            <a:ext cx="9144000" cy="17621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115888" indent="-115888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330" name="Title 329"/>
          <p:cNvSpPr>
            <a:spLocks noGrp="1"/>
          </p:cNvSpPr>
          <p:nvPr>
            <p:ph type="title"/>
          </p:nvPr>
        </p:nvSpPr>
        <p:spPr>
          <a:xfrm>
            <a:off x="1512623" y="1189789"/>
            <a:ext cx="6971806" cy="1822161"/>
          </a:xfrm>
        </p:spPr>
        <p:txBody>
          <a:bodyPr anchor="b"/>
          <a:lstStyle>
            <a:lvl1pPr>
              <a:lnSpc>
                <a:spcPct val="100000"/>
              </a:lnSpc>
              <a:spcBef>
                <a:spcPts val="0"/>
              </a:spcBef>
              <a:defRPr sz="3600" b="1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32" name="Text Placeholder 331"/>
          <p:cNvSpPr>
            <a:spLocks noGrp="1"/>
          </p:cNvSpPr>
          <p:nvPr>
            <p:ph type="body" sz="quarter" idx="13"/>
          </p:nvPr>
        </p:nvSpPr>
        <p:spPr>
          <a:xfrm>
            <a:off x="1525172" y="3000005"/>
            <a:ext cx="6959257" cy="875885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400" b="0" i="0" cap="all" baseline="0">
                <a:solidFill>
                  <a:srgbClr val="FFFFFF"/>
                </a:solidFill>
                <a:latin typeface="+mn-lt"/>
                <a:cs typeface="Andes ExtraLight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Text Placeholder 331"/>
          <p:cNvSpPr>
            <a:spLocks noGrp="1"/>
          </p:cNvSpPr>
          <p:nvPr>
            <p:ph type="body" sz="quarter" idx="14"/>
          </p:nvPr>
        </p:nvSpPr>
        <p:spPr>
          <a:xfrm>
            <a:off x="5418667" y="4927600"/>
            <a:ext cx="3065762" cy="995705"/>
          </a:xfrm>
        </p:spPr>
        <p:txBody>
          <a:bodyPr anchor="b"/>
          <a:lstStyle>
            <a:lvl1pPr algn="r">
              <a:lnSpc>
                <a:spcPct val="100000"/>
              </a:lnSpc>
              <a:defRPr sz="1500" b="0" i="0" baseline="0">
                <a:solidFill>
                  <a:schemeClr val="tx1"/>
                </a:solidFill>
                <a:latin typeface="Arial"/>
                <a:cs typeface="Arial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5" name="Rectangle 1028"/>
          <p:cNvSpPr>
            <a:spLocks noGrp="1" noChangeArrowheads="1"/>
          </p:cNvSpPr>
          <p:nvPr>
            <p:ph type="dt" sz="half" idx="15"/>
          </p:nvPr>
        </p:nvSpPr>
        <p:spPr>
          <a:xfrm>
            <a:off x="5932488" y="5975350"/>
            <a:ext cx="2552700" cy="306388"/>
          </a:xfrm>
          <a:prstGeom prst="rect">
            <a:avLst/>
          </a:prstGeom>
        </p:spPr>
        <p:txBody>
          <a:bodyPr rIns="0"/>
          <a:lstStyle>
            <a:lvl1pPr algn="r" eaLnBrk="1" hangingPunct="1">
              <a:defRPr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93A0AB27-3358-4A74-B646-907FA71DE059}" type="datetime4">
              <a:rPr lang="en-US"/>
              <a:pPr>
                <a:defRPr/>
              </a:pPr>
              <a:t>1 December, 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9487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12"/>
          </p:nvPr>
        </p:nvSpPr>
        <p:spPr/>
        <p:txBody>
          <a:bodyPr/>
          <a:lstStyle>
            <a:lvl3pPr marL="361950" indent="-361950">
              <a:buFont typeface="Arial" panose="020B0604020202020204" pitchFamily="34" charset="0"/>
              <a:buChar char="•"/>
              <a:defRPr/>
            </a:lvl3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D2CFD8-1CD9-4BE3-A56F-C84DDF7D0A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64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Blu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1086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" name="Line 1087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" name="Rectangle 1088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8" name="Rectangle 1089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9" name="Freeform 1098"/>
          <p:cNvSpPr>
            <a:spLocks/>
          </p:cNvSpPr>
          <p:nvPr/>
        </p:nvSpPr>
        <p:spPr bwMode="auto">
          <a:xfrm>
            <a:off x="487363" y="617538"/>
            <a:ext cx="3175" cy="1587"/>
          </a:xfrm>
          <a:custGeom>
            <a:avLst/>
            <a:gdLst>
              <a:gd name="T0" fmla="*/ 0 w 2"/>
              <a:gd name="T1" fmla="*/ 0 h 1587"/>
              <a:gd name="T2" fmla="*/ 2147483646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0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0 w 2"/>
              <a:gd name="T25" fmla="*/ 0 h 1587"/>
              <a:gd name="T26" fmla="*/ 0 w 2"/>
              <a:gd name="T27" fmla="*/ 0 h 1587"/>
              <a:gd name="T28" fmla="*/ 0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147483646 w 2"/>
              <a:gd name="T35" fmla="*/ 0 h 1587"/>
              <a:gd name="T36" fmla="*/ 2147483646 w 2"/>
              <a:gd name="T37" fmla="*/ 0 h 1587"/>
              <a:gd name="T38" fmla="*/ 2147483646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" name="Freeform 1115"/>
          <p:cNvSpPr>
            <a:spLocks/>
          </p:cNvSpPr>
          <p:nvPr/>
        </p:nvSpPr>
        <p:spPr bwMode="auto">
          <a:xfrm>
            <a:off x="458788" y="473075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0 w 2"/>
              <a:gd name="T5" fmla="*/ 2147483646 h 2"/>
              <a:gd name="T6" fmla="*/ 0 w 2"/>
              <a:gd name="T7" fmla="*/ 2147483646 h 2"/>
              <a:gd name="T8" fmla="*/ 0 w 2"/>
              <a:gd name="T9" fmla="*/ 2147483646 h 2"/>
              <a:gd name="T10" fmla="*/ 0 w 2"/>
              <a:gd name="T11" fmla="*/ 2147483646 h 2"/>
              <a:gd name="T12" fmla="*/ 2147483646 w 2"/>
              <a:gd name="T13" fmla="*/ 2147483646 h 2"/>
              <a:gd name="T14" fmla="*/ 2147483646 w 2"/>
              <a:gd name="T15" fmla="*/ 2147483646 h 2"/>
              <a:gd name="T16" fmla="*/ 2147483646 w 2"/>
              <a:gd name="T17" fmla="*/ 0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2147483646 w 2"/>
              <a:gd name="T29" fmla="*/ 2147483646 h 2"/>
              <a:gd name="T30" fmla="*/ 2147483646 w 2"/>
              <a:gd name="T31" fmla="*/ 2147483646 h 2"/>
              <a:gd name="T32" fmla="*/ 2147483646 w 2"/>
              <a:gd name="T33" fmla="*/ 2147483646 h 2"/>
              <a:gd name="T34" fmla="*/ 2147483646 w 2"/>
              <a:gd name="T35" fmla="*/ 2147483646 h 2"/>
              <a:gd name="T36" fmla="*/ 2147483646 w 2"/>
              <a:gd name="T37" fmla="*/ 2147483646 h 2"/>
              <a:gd name="T38" fmla="*/ 2147483646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2147483646 w 2"/>
              <a:gd name="T55" fmla="*/ 2147483646 h 2"/>
              <a:gd name="T56" fmla="*/ 0 w 2"/>
              <a:gd name="T57" fmla="*/ 2147483646 h 2"/>
              <a:gd name="T58" fmla="*/ 2147483646 w 2"/>
              <a:gd name="T59" fmla="*/ 2147483646 h 2"/>
              <a:gd name="T60" fmla="*/ 2147483646 w 2"/>
              <a:gd name="T61" fmla="*/ 2147483646 h 2"/>
              <a:gd name="T62" fmla="*/ 2147483646 w 2"/>
              <a:gd name="T63" fmla="*/ 2147483646 h 2"/>
              <a:gd name="T64" fmla="*/ 0 w 2"/>
              <a:gd name="T65" fmla="*/ 2147483646 h 2"/>
              <a:gd name="T66" fmla="*/ 0 w 2"/>
              <a:gd name="T67" fmla="*/ 2147483646 h 2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" name="Freeform 1120"/>
          <p:cNvSpPr>
            <a:spLocks/>
          </p:cNvSpPr>
          <p:nvPr/>
        </p:nvSpPr>
        <p:spPr bwMode="auto">
          <a:xfrm>
            <a:off x="458788" y="4635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147483646 h 2"/>
              <a:gd name="T4" fmla="*/ 0 w 2"/>
              <a:gd name="T5" fmla="*/ 2147483646 h 2"/>
              <a:gd name="T6" fmla="*/ 0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2147483646 w 2"/>
              <a:gd name="T13" fmla="*/ 0 h 2"/>
              <a:gd name="T14" fmla="*/ 2147483646 w 2"/>
              <a:gd name="T15" fmla="*/ 0 h 2"/>
              <a:gd name="T16" fmla="*/ 0 w 2"/>
              <a:gd name="T17" fmla="*/ 0 h 2"/>
              <a:gd name="T18" fmla="*/ 0 w 2"/>
              <a:gd name="T19" fmla="*/ 2147483646 h 2"/>
              <a:gd name="T20" fmla="*/ 0 w 2"/>
              <a:gd name="T21" fmla="*/ 2147483646 h 2"/>
              <a:gd name="T22" fmla="*/ 2147483646 w 2"/>
              <a:gd name="T23" fmla="*/ 0 h 2"/>
              <a:gd name="T24" fmla="*/ 2147483646 w 2"/>
              <a:gd name="T25" fmla="*/ 0 h 2"/>
              <a:gd name="T26" fmla="*/ 2147483646 w 2"/>
              <a:gd name="T27" fmla="*/ 0 h 2"/>
              <a:gd name="T28" fmla="*/ 2147483646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0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2147483646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2147483646 w 2"/>
              <a:gd name="T53" fmla="*/ 2147483646 h 2"/>
              <a:gd name="T54" fmla="*/ 2147483646 w 2"/>
              <a:gd name="T55" fmla="*/ 2147483646 h 2"/>
              <a:gd name="T56" fmla="*/ 2147483646 w 2"/>
              <a:gd name="T57" fmla="*/ 0 h 2"/>
              <a:gd name="T58" fmla="*/ 0 w 2"/>
              <a:gd name="T59" fmla="*/ 0 h 2"/>
              <a:gd name="T60" fmla="*/ 0 w 2"/>
              <a:gd name="T61" fmla="*/ 0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" name="Freeform 1134"/>
          <p:cNvSpPr>
            <a:spLocks/>
          </p:cNvSpPr>
          <p:nvPr/>
        </p:nvSpPr>
        <p:spPr bwMode="auto">
          <a:xfrm>
            <a:off x="703263" y="514350"/>
            <a:ext cx="3175" cy="6350"/>
          </a:xfrm>
          <a:custGeom>
            <a:avLst/>
            <a:gdLst>
              <a:gd name="T0" fmla="*/ 2147483646 w 2"/>
              <a:gd name="T1" fmla="*/ 2147483646 h 4"/>
              <a:gd name="T2" fmla="*/ 2147483646 w 2"/>
              <a:gd name="T3" fmla="*/ 2147483646 h 4"/>
              <a:gd name="T4" fmla="*/ 2147483646 w 2"/>
              <a:gd name="T5" fmla="*/ 2147483646 h 4"/>
              <a:gd name="T6" fmla="*/ 2147483646 w 2"/>
              <a:gd name="T7" fmla="*/ 2147483646 h 4"/>
              <a:gd name="T8" fmla="*/ 2147483646 w 2"/>
              <a:gd name="T9" fmla="*/ 0 h 4"/>
              <a:gd name="T10" fmla="*/ 2147483646 w 2"/>
              <a:gd name="T11" fmla="*/ 0 h 4"/>
              <a:gd name="T12" fmla="*/ 2147483646 w 2"/>
              <a:gd name="T13" fmla="*/ 0 h 4"/>
              <a:gd name="T14" fmla="*/ 0 w 2"/>
              <a:gd name="T15" fmla="*/ 2147483646 h 4"/>
              <a:gd name="T16" fmla="*/ 2147483646 w 2"/>
              <a:gd name="T17" fmla="*/ 2147483646 h 4"/>
              <a:gd name="T18" fmla="*/ 2147483646 w 2"/>
              <a:gd name="T19" fmla="*/ 2147483646 h 4"/>
              <a:gd name="T20" fmla="*/ 2147483646 w 2"/>
              <a:gd name="T21" fmla="*/ 2147483646 h 4"/>
              <a:gd name="T22" fmla="*/ 2147483646 w 2"/>
              <a:gd name="T23" fmla="*/ 0 h 4"/>
              <a:gd name="T24" fmla="*/ 2147483646 w 2"/>
              <a:gd name="T25" fmla="*/ 2147483646 h 4"/>
              <a:gd name="T26" fmla="*/ 2147483646 w 2"/>
              <a:gd name="T27" fmla="*/ 2147483646 h 4"/>
              <a:gd name="T28" fmla="*/ 2147483646 w 2"/>
              <a:gd name="T29" fmla="*/ 2147483646 h 4"/>
              <a:gd name="T30" fmla="*/ 2147483646 w 2"/>
              <a:gd name="T31" fmla="*/ 2147483646 h 4"/>
              <a:gd name="T32" fmla="*/ 2147483646 w 2"/>
              <a:gd name="T33" fmla="*/ 2147483646 h 4"/>
              <a:gd name="T34" fmla="*/ 2147483646 w 2"/>
              <a:gd name="T35" fmla="*/ 2147483646 h 4"/>
              <a:gd name="T36" fmla="*/ 2147483646 w 2"/>
              <a:gd name="T37" fmla="*/ 2147483646 h 4"/>
              <a:gd name="T38" fmla="*/ 2147483646 w 2"/>
              <a:gd name="T39" fmla="*/ 2147483646 h 4"/>
              <a:gd name="T40" fmla="*/ 2147483646 w 2"/>
              <a:gd name="T41" fmla="*/ 2147483646 h 4"/>
              <a:gd name="T42" fmla="*/ 2147483646 w 2"/>
              <a:gd name="T43" fmla="*/ 2147483646 h 4"/>
              <a:gd name="T44" fmla="*/ 2147483646 w 2"/>
              <a:gd name="T45" fmla="*/ 2147483646 h 4"/>
              <a:gd name="T46" fmla="*/ 2147483646 w 2"/>
              <a:gd name="T47" fmla="*/ 2147483646 h 4"/>
              <a:gd name="T48" fmla="*/ 2147483646 w 2"/>
              <a:gd name="T49" fmla="*/ 2147483646 h 4"/>
              <a:gd name="T50" fmla="*/ 2147483646 w 2"/>
              <a:gd name="T51" fmla="*/ 2147483646 h 4"/>
              <a:gd name="T52" fmla="*/ 0 w 2"/>
              <a:gd name="T53" fmla="*/ 2147483646 h 4"/>
              <a:gd name="T54" fmla="*/ 2147483646 w 2"/>
              <a:gd name="T55" fmla="*/ 2147483646 h 4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2" h="4">
                <a:moveTo>
                  <a:pt x="2" y="4"/>
                </a:move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" name="Freeform 1141"/>
          <p:cNvSpPr>
            <a:spLocks/>
          </p:cNvSpPr>
          <p:nvPr/>
        </p:nvSpPr>
        <p:spPr bwMode="auto">
          <a:xfrm>
            <a:off x="706438" y="479425"/>
            <a:ext cx="1587" cy="6350"/>
          </a:xfrm>
          <a:custGeom>
            <a:avLst/>
            <a:gdLst>
              <a:gd name="T0" fmla="*/ 0 w 1587"/>
              <a:gd name="T1" fmla="*/ 2147483646 h 4"/>
              <a:gd name="T2" fmla="*/ 0 w 1587"/>
              <a:gd name="T3" fmla="*/ 2147483646 h 4"/>
              <a:gd name="T4" fmla="*/ 0 w 1587"/>
              <a:gd name="T5" fmla="*/ 0 h 4"/>
              <a:gd name="T6" fmla="*/ 0 w 1587"/>
              <a:gd name="T7" fmla="*/ 0 h 4"/>
              <a:gd name="T8" fmla="*/ 0 w 1587"/>
              <a:gd name="T9" fmla="*/ 2147483646 h 4"/>
              <a:gd name="T10" fmla="*/ 0 w 1587"/>
              <a:gd name="T11" fmla="*/ 2147483646 h 4"/>
              <a:gd name="T12" fmla="*/ 0 w 1587"/>
              <a:gd name="T13" fmla="*/ 2147483646 h 4"/>
              <a:gd name="T14" fmla="*/ 0 w 1587"/>
              <a:gd name="T15" fmla="*/ 2147483646 h 4"/>
              <a:gd name="T16" fmla="*/ 0 w 1587"/>
              <a:gd name="T17" fmla="*/ 2147483646 h 4"/>
              <a:gd name="T18" fmla="*/ 0 w 1587"/>
              <a:gd name="T19" fmla="*/ 2147483646 h 4"/>
              <a:gd name="T20" fmla="*/ 0 w 1587"/>
              <a:gd name="T21" fmla="*/ 2147483646 h 4"/>
              <a:gd name="T22" fmla="*/ 0 w 1587"/>
              <a:gd name="T23" fmla="*/ 2147483646 h 4"/>
              <a:gd name="T24" fmla="*/ 0 w 1587"/>
              <a:gd name="T25" fmla="*/ 2147483646 h 4"/>
              <a:gd name="T26" fmla="*/ 0 w 1587"/>
              <a:gd name="T27" fmla="*/ 2147483646 h 4"/>
              <a:gd name="T28" fmla="*/ 0 w 1587"/>
              <a:gd name="T29" fmla="*/ 2147483646 h 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87" h="4">
                <a:moveTo>
                  <a:pt x="0" y="4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0" y="4"/>
                </a:lnTo>
                <a:lnTo>
                  <a:pt x="0" y="2"/>
                </a:lnTo>
                <a:lnTo>
                  <a:pt x="0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" name="Freeform 1148"/>
          <p:cNvSpPr>
            <a:spLocks/>
          </p:cNvSpPr>
          <p:nvPr/>
        </p:nvSpPr>
        <p:spPr bwMode="auto">
          <a:xfrm>
            <a:off x="693738" y="460375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2147483646 w 2"/>
              <a:gd name="T3" fmla="*/ 0 h 2"/>
              <a:gd name="T4" fmla="*/ 2147483646 w 2"/>
              <a:gd name="T5" fmla="*/ 0 h 2"/>
              <a:gd name="T6" fmla="*/ 2147483646 w 2"/>
              <a:gd name="T7" fmla="*/ 0 h 2"/>
              <a:gd name="T8" fmla="*/ 2147483646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0 h 2"/>
              <a:gd name="T26" fmla="*/ 2147483646 w 2"/>
              <a:gd name="T27" fmla="*/ 0 h 2"/>
              <a:gd name="T28" fmla="*/ 2147483646 w 2"/>
              <a:gd name="T29" fmla="*/ 0 h 2"/>
              <a:gd name="T30" fmla="*/ 0 w 2"/>
              <a:gd name="T31" fmla="*/ 2147483646 h 2"/>
              <a:gd name="T32" fmla="*/ 2147483646 w 2"/>
              <a:gd name="T33" fmla="*/ 2147483646 h 2"/>
              <a:gd name="T34" fmla="*/ 2147483646 w 2"/>
              <a:gd name="T35" fmla="*/ 0 h 2"/>
              <a:gd name="T36" fmla="*/ 0 w 2"/>
              <a:gd name="T37" fmla="*/ 2147483646 h 2"/>
              <a:gd name="T38" fmla="*/ 2147483646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0 w 2"/>
              <a:gd name="T57" fmla="*/ 2147483646 h 2"/>
              <a:gd name="T58" fmla="*/ 2147483646 w 2"/>
              <a:gd name="T59" fmla="*/ 2147483646 h 2"/>
              <a:gd name="T60" fmla="*/ 2147483646 w 2"/>
              <a:gd name="T61" fmla="*/ 2147483646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" name="Freeform 1150"/>
          <p:cNvSpPr>
            <a:spLocks/>
          </p:cNvSpPr>
          <p:nvPr/>
        </p:nvSpPr>
        <p:spPr bwMode="auto">
          <a:xfrm>
            <a:off x="684213" y="447675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0 h 2"/>
              <a:gd name="T4" fmla="*/ 0 w 1587"/>
              <a:gd name="T5" fmla="*/ 2147483646 h 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" name="Freeform 1152"/>
          <p:cNvSpPr>
            <a:spLocks/>
          </p:cNvSpPr>
          <p:nvPr/>
        </p:nvSpPr>
        <p:spPr bwMode="auto">
          <a:xfrm>
            <a:off x="684213" y="447675"/>
            <a:ext cx="3175" cy="3175"/>
          </a:xfrm>
          <a:custGeom>
            <a:avLst/>
            <a:gdLst>
              <a:gd name="T0" fmla="*/ 2147483646 w 2"/>
              <a:gd name="T1" fmla="*/ 0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0 h 2"/>
              <a:gd name="T8" fmla="*/ 0 w 2"/>
              <a:gd name="T9" fmla="*/ 2147483646 h 2"/>
              <a:gd name="T10" fmla="*/ 2147483646 w 2"/>
              <a:gd name="T11" fmla="*/ 2147483646 h 2"/>
              <a:gd name="T12" fmla="*/ 2147483646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" name="Freeform 1154"/>
          <p:cNvSpPr>
            <a:spLocks/>
          </p:cNvSpPr>
          <p:nvPr/>
        </p:nvSpPr>
        <p:spPr bwMode="auto">
          <a:xfrm>
            <a:off x="665163" y="434975"/>
            <a:ext cx="3175" cy="1588"/>
          </a:xfrm>
          <a:custGeom>
            <a:avLst/>
            <a:gdLst>
              <a:gd name="T0" fmla="*/ 2147483646 w 2"/>
              <a:gd name="T1" fmla="*/ 0 h 1588"/>
              <a:gd name="T2" fmla="*/ 0 w 2"/>
              <a:gd name="T3" fmla="*/ 0 h 1588"/>
              <a:gd name="T4" fmla="*/ 2147483646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" name="Freeform 1156"/>
          <p:cNvSpPr>
            <a:spLocks/>
          </p:cNvSpPr>
          <p:nvPr/>
        </p:nvSpPr>
        <p:spPr bwMode="auto">
          <a:xfrm>
            <a:off x="665163" y="431800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2147483646 h 2"/>
              <a:gd name="T8" fmla="*/ 2147483646 w 2"/>
              <a:gd name="T9" fmla="*/ 2147483646 h 2"/>
              <a:gd name="T10" fmla="*/ 2147483646 w 2"/>
              <a:gd name="T11" fmla="*/ 2147483646 h 2"/>
              <a:gd name="T12" fmla="*/ 2147483646 w 2"/>
              <a:gd name="T13" fmla="*/ 2147483646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2147483646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" name="Freeform 1163"/>
          <p:cNvSpPr>
            <a:spLocks/>
          </p:cNvSpPr>
          <p:nvPr/>
        </p:nvSpPr>
        <p:spPr bwMode="auto">
          <a:xfrm>
            <a:off x="611188" y="415925"/>
            <a:ext cx="6350" cy="3175"/>
          </a:xfrm>
          <a:custGeom>
            <a:avLst/>
            <a:gdLst>
              <a:gd name="T0" fmla="*/ 2147483646 w 4"/>
              <a:gd name="T1" fmla="*/ 2147483646 h 2"/>
              <a:gd name="T2" fmla="*/ 2147483646 w 4"/>
              <a:gd name="T3" fmla="*/ 2147483646 h 2"/>
              <a:gd name="T4" fmla="*/ 2147483646 w 4"/>
              <a:gd name="T5" fmla="*/ 2147483646 h 2"/>
              <a:gd name="T6" fmla="*/ 2147483646 w 4"/>
              <a:gd name="T7" fmla="*/ 0 h 2"/>
              <a:gd name="T8" fmla="*/ 2147483646 w 4"/>
              <a:gd name="T9" fmla="*/ 0 h 2"/>
              <a:gd name="T10" fmla="*/ 2147483646 w 4"/>
              <a:gd name="T11" fmla="*/ 0 h 2"/>
              <a:gd name="T12" fmla="*/ 2147483646 w 4"/>
              <a:gd name="T13" fmla="*/ 0 h 2"/>
              <a:gd name="T14" fmla="*/ 0 w 4"/>
              <a:gd name="T15" fmla="*/ 2147483646 h 2"/>
              <a:gd name="T16" fmla="*/ 2147483646 w 4"/>
              <a:gd name="T17" fmla="*/ 2147483646 h 2"/>
              <a:gd name="T18" fmla="*/ 2147483646 w 4"/>
              <a:gd name="T19" fmla="*/ 0 h 2"/>
              <a:gd name="T20" fmla="*/ 2147483646 w 4"/>
              <a:gd name="T21" fmla="*/ 2147483646 h 2"/>
              <a:gd name="T22" fmla="*/ 2147483646 w 4"/>
              <a:gd name="T23" fmla="*/ 0 h 2"/>
              <a:gd name="T24" fmla="*/ 2147483646 w 4"/>
              <a:gd name="T25" fmla="*/ 0 h 2"/>
              <a:gd name="T26" fmla="*/ 2147483646 w 4"/>
              <a:gd name="T27" fmla="*/ 0 h 2"/>
              <a:gd name="T28" fmla="*/ 2147483646 w 4"/>
              <a:gd name="T29" fmla="*/ 0 h 2"/>
              <a:gd name="T30" fmla="*/ 0 w 4"/>
              <a:gd name="T31" fmla="*/ 0 h 2"/>
              <a:gd name="T32" fmla="*/ 2147483646 w 4"/>
              <a:gd name="T33" fmla="*/ 2147483646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" h="2">
                <a:moveTo>
                  <a:pt x="2" y="2"/>
                </a:moveTo>
                <a:lnTo>
                  <a:pt x="2" y="2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0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" name="Freeform 1172"/>
          <p:cNvSpPr>
            <a:spLocks/>
          </p:cNvSpPr>
          <p:nvPr/>
        </p:nvSpPr>
        <p:spPr bwMode="auto">
          <a:xfrm>
            <a:off x="582613" y="476250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147483646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0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0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0 w 2"/>
              <a:gd name="T57" fmla="*/ 2147483646 h 2"/>
              <a:gd name="T58" fmla="*/ 0 w 2"/>
              <a:gd name="T59" fmla="*/ 2147483646 h 2"/>
              <a:gd name="T60" fmla="*/ 0 w 2"/>
              <a:gd name="T61" fmla="*/ 2147483646 h 2"/>
              <a:gd name="T62" fmla="*/ 0 w 2"/>
              <a:gd name="T63" fmla="*/ 2147483646 h 2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" name="Freeform 1177"/>
          <p:cNvSpPr>
            <a:spLocks/>
          </p:cNvSpPr>
          <p:nvPr/>
        </p:nvSpPr>
        <p:spPr bwMode="auto">
          <a:xfrm>
            <a:off x="557213" y="534988"/>
            <a:ext cx="3175" cy="3175"/>
          </a:xfrm>
          <a:custGeom>
            <a:avLst/>
            <a:gdLst>
              <a:gd name="T0" fmla="*/ 0 w 2"/>
              <a:gd name="T1" fmla="*/ 2147483646 h 2"/>
              <a:gd name="T2" fmla="*/ 2147483646 w 2"/>
              <a:gd name="T3" fmla="*/ 2147483646 h 2"/>
              <a:gd name="T4" fmla="*/ 2147483646 w 2"/>
              <a:gd name="T5" fmla="*/ 2147483646 h 2"/>
              <a:gd name="T6" fmla="*/ 2147483646 w 2"/>
              <a:gd name="T7" fmla="*/ 0 h 2"/>
              <a:gd name="T8" fmla="*/ 2147483646 w 2"/>
              <a:gd name="T9" fmla="*/ 0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2147483646 h 2"/>
              <a:gd name="T40" fmla="*/ 0 w 2"/>
              <a:gd name="T41" fmla="*/ 2147483646 h 2"/>
              <a:gd name="T42" fmla="*/ 2147483646 w 2"/>
              <a:gd name="T43" fmla="*/ 2147483646 h 2"/>
              <a:gd name="T44" fmla="*/ 2147483646 w 2"/>
              <a:gd name="T45" fmla="*/ 0 h 2"/>
              <a:gd name="T46" fmla="*/ 2147483646 w 2"/>
              <a:gd name="T47" fmla="*/ 0 h 2"/>
              <a:gd name="T48" fmla="*/ 2147483646 w 2"/>
              <a:gd name="T49" fmla="*/ 0 h 2"/>
              <a:gd name="T50" fmla="*/ 2147483646 w 2"/>
              <a:gd name="T51" fmla="*/ 0 h 2"/>
              <a:gd name="T52" fmla="*/ 2147483646 w 2"/>
              <a:gd name="T53" fmla="*/ 0 h 2"/>
              <a:gd name="T54" fmla="*/ 2147483646 w 2"/>
              <a:gd name="T55" fmla="*/ 0 h 2"/>
              <a:gd name="T56" fmla="*/ 2147483646 w 2"/>
              <a:gd name="T57" fmla="*/ 0 h 2"/>
              <a:gd name="T58" fmla="*/ 2147483646 w 2"/>
              <a:gd name="T59" fmla="*/ 0 h 2"/>
              <a:gd name="T60" fmla="*/ 2147483646 w 2"/>
              <a:gd name="T61" fmla="*/ 0 h 2"/>
              <a:gd name="T62" fmla="*/ 2147483646 w 2"/>
              <a:gd name="T63" fmla="*/ 0 h 2"/>
              <a:gd name="T64" fmla="*/ 2147483646 w 2"/>
              <a:gd name="T65" fmla="*/ 0 h 2"/>
              <a:gd name="T66" fmla="*/ 2147483646 w 2"/>
              <a:gd name="T67" fmla="*/ 2147483646 h 2"/>
              <a:gd name="T68" fmla="*/ 2147483646 w 2"/>
              <a:gd name="T69" fmla="*/ 0 h 2"/>
              <a:gd name="T70" fmla="*/ 2147483646 w 2"/>
              <a:gd name="T71" fmla="*/ 0 h 2"/>
              <a:gd name="T72" fmla="*/ 0 w 2"/>
              <a:gd name="T73" fmla="*/ 0 h 2"/>
              <a:gd name="T74" fmla="*/ 0 w 2"/>
              <a:gd name="T75" fmla="*/ 0 h 2"/>
              <a:gd name="T76" fmla="*/ 0 w 2"/>
              <a:gd name="T77" fmla="*/ 2147483646 h 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" name="Freeform 1180"/>
          <p:cNvSpPr>
            <a:spLocks/>
          </p:cNvSpPr>
          <p:nvPr/>
        </p:nvSpPr>
        <p:spPr bwMode="auto">
          <a:xfrm>
            <a:off x="560388" y="530225"/>
            <a:ext cx="3175" cy="4763"/>
          </a:xfrm>
          <a:custGeom>
            <a:avLst/>
            <a:gdLst>
              <a:gd name="T0" fmla="*/ 0 w 2"/>
              <a:gd name="T1" fmla="*/ 2147483646 h 3"/>
              <a:gd name="T2" fmla="*/ 0 w 2"/>
              <a:gd name="T3" fmla="*/ 2147483646 h 3"/>
              <a:gd name="T4" fmla="*/ 2147483646 w 2"/>
              <a:gd name="T5" fmla="*/ 2147483646 h 3"/>
              <a:gd name="T6" fmla="*/ 2147483646 w 2"/>
              <a:gd name="T7" fmla="*/ 2147483646 h 3"/>
              <a:gd name="T8" fmla="*/ 0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2147483646 h 3"/>
              <a:gd name="T16" fmla="*/ 0 w 2"/>
              <a:gd name="T17" fmla="*/ 2147483646 h 3"/>
              <a:gd name="T18" fmla="*/ 0 w 2"/>
              <a:gd name="T19" fmla="*/ 2147483646 h 3"/>
              <a:gd name="T20" fmla="*/ 0 w 2"/>
              <a:gd name="T21" fmla="*/ 2147483646 h 3"/>
              <a:gd name="T22" fmla="*/ 0 w 2"/>
              <a:gd name="T23" fmla="*/ 0 h 3"/>
              <a:gd name="T24" fmla="*/ 0 w 2"/>
              <a:gd name="T25" fmla="*/ 2147483646 h 3"/>
              <a:gd name="T26" fmla="*/ 0 w 2"/>
              <a:gd name="T27" fmla="*/ 2147483646 h 3"/>
              <a:gd name="T28" fmla="*/ 0 w 2"/>
              <a:gd name="T29" fmla="*/ 2147483646 h 3"/>
              <a:gd name="T30" fmla="*/ 0 w 2"/>
              <a:gd name="T31" fmla="*/ 2147483646 h 3"/>
              <a:gd name="T32" fmla="*/ 0 w 2"/>
              <a:gd name="T33" fmla="*/ 2147483646 h 3"/>
              <a:gd name="T34" fmla="*/ 0 w 2"/>
              <a:gd name="T35" fmla="*/ 2147483646 h 3"/>
              <a:gd name="T36" fmla="*/ 0 w 2"/>
              <a:gd name="T37" fmla="*/ 2147483646 h 3"/>
              <a:gd name="T38" fmla="*/ 0 w 2"/>
              <a:gd name="T39" fmla="*/ 2147483646 h 3"/>
              <a:gd name="T40" fmla="*/ 0 w 2"/>
              <a:gd name="T41" fmla="*/ 2147483646 h 3"/>
              <a:gd name="T42" fmla="*/ 0 w 2"/>
              <a:gd name="T43" fmla="*/ 2147483646 h 3"/>
              <a:gd name="T44" fmla="*/ 0 w 2"/>
              <a:gd name="T45" fmla="*/ 2147483646 h 3"/>
              <a:gd name="T46" fmla="*/ 0 w 2"/>
              <a:gd name="T47" fmla="*/ 2147483646 h 3"/>
              <a:gd name="T48" fmla="*/ 0 w 2"/>
              <a:gd name="T49" fmla="*/ 2147483646 h 3"/>
              <a:gd name="T50" fmla="*/ 0 w 2"/>
              <a:gd name="T51" fmla="*/ 2147483646 h 3"/>
              <a:gd name="T52" fmla="*/ 0 w 2"/>
              <a:gd name="T53" fmla="*/ 2147483646 h 3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0" y="3"/>
                </a:lnTo>
                <a:lnTo>
                  <a:pt x="2" y="3"/>
                </a:lnTo>
                <a:lnTo>
                  <a:pt x="0" y="0"/>
                </a:lnTo>
                <a:lnTo>
                  <a:pt x="0" y="3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" name="Line 1187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" name="Line 1188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5" name="Freeform 1208"/>
          <p:cNvSpPr>
            <a:spLocks/>
          </p:cNvSpPr>
          <p:nvPr/>
        </p:nvSpPr>
        <p:spPr bwMode="auto">
          <a:xfrm>
            <a:off x="595313" y="55721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" name="Freeform 1210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0 h 2"/>
              <a:gd name="T8" fmla="*/ 2147483646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147483646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0 h 2"/>
              <a:gd name="T24" fmla="*/ 2147483646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2147483646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" name="Freeform 1214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147483646 h 2"/>
              <a:gd name="T2" fmla="*/ 2147483646 w 2"/>
              <a:gd name="T3" fmla="*/ 2147483646 h 2"/>
              <a:gd name="T4" fmla="*/ 0 w 2"/>
              <a:gd name="T5" fmla="*/ 0 h 2"/>
              <a:gd name="T6" fmla="*/ 0 w 2"/>
              <a:gd name="T7" fmla="*/ 2147483646 h 2"/>
              <a:gd name="T8" fmla="*/ 0 w 2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" name="Rectangle 1215"/>
          <p:cNvSpPr>
            <a:spLocks noChangeArrowheads="1"/>
          </p:cNvSpPr>
          <p:nvPr/>
        </p:nvSpPr>
        <p:spPr bwMode="auto">
          <a:xfrm>
            <a:off x="595313" y="627063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29" name="Freeform 1217"/>
          <p:cNvSpPr>
            <a:spLocks/>
          </p:cNvSpPr>
          <p:nvPr/>
        </p:nvSpPr>
        <p:spPr bwMode="auto">
          <a:xfrm>
            <a:off x="595313" y="6270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" name="Freeform 1219"/>
          <p:cNvSpPr>
            <a:spLocks/>
          </p:cNvSpPr>
          <p:nvPr/>
        </p:nvSpPr>
        <p:spPr bwMode="auto">
          <a:xfrm>
            <a:off x="731838" y="54133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1" name="Freeform 1221"/>
          <p:cNvSpPr>
            <a:spLocks/>
          </p:cNvSpPr>
          <p:nvPr/>
        </p:nvSpPr>
        <p:spPr bwMode="auto">
          <a:xfrm>
            <a:off x="731838" y="541338"/>
            <a:ext cx="3175" cy="3175"/>
          </a:xfrm>
          <a:custGeom>
            <a:avLst/>
            <a:gdLst>
              <a:gd name="T0" fmla="*/ 2147483646 w 2"/>
              <a:gd name="T1" fmla="*/ 0 h 2"/>
              <a:gd name="T2" fmla="*/ 2147483646 w 2"/>
              <a:gd name="T3" fmla="*/ 0 h 2"/>
              <a:gd name="T4" fmla="*/ 2147483646 w 2"/>
              <a:gd name="T5" fmla="*/ 0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2147483646 h 2"/>
              <a:gd name="T12" fmla="*/ 2147483646 w 2"/>
              <a:gd name="T13" fmla="*/ 0 h 2"/>
              <a:gd name="T14" fmla="*/ 2147483646 w 2"/>
              <a:gd name="T15" fmla="*/ 0 h 2"/>
              <a:gd name="T16" fmla="*/ 2147483646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2147483646 h 2"/>
              <a:gd name="T24" fmla="*/ 2147483646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2" name="Freeform 1234"/>
          <p:cNvSpPr>
            <a:spLocks/>
          </p:cNvSpPr>
          <p:nvPr/>
        </p:nvSpPr>
        <p:spPr bwMode="auto">
          <a:xfrm>
            <a:off x="722313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0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2147483646 w 2"/>
              <a:gd name="T9" fmla="*/ 0 h 1587"/>
              <a:gd name="T10" fmla="*/ 2147483646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2147483646 w 2"/>
              <a:gd name="T25" fmla="*/ 0 h 1587"/>
              <a:gd name="T26" fmla="*/ 2147483646 w 2"/>
              <a:gd name="T27" fmla="*/ 0 h 1587"/>
              <a:gd name="T28" fmla="*/ 2147483646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147483646 w 2"/>
              <a:gd name="T35" fmla="*/ 0 h 1587"/>
              <a:gd name="T36" fmla="*/ 0 w 2"/>
              <a:gd name="T37" fmla="*/ 0 h 1587"/>
              <a:gd name="T38" fmla="*/ 0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w 2"/>
              <a:gd name="T47" fmla="*/ 0 h 1587"/>
              <a:gd name="T48" fmla="*/ 0 w 2"/>
              <a:gd name="T49" fmla="*/ 0 h 1587"/>
              <a:gd name="T50" fmla="*/ 0 w 2"/>
              <a:gd name="T51" fmla="*/ 0 h 1587"/>
              <a:gd name="T52" fmla="*/ 0 w 2"/>
              <a:gd name="T53" fmla="*/ 0 h 1587"/>
              <a:gd name="T54" fmla="*/ 0 w 2"/>
              <a:gd name="T55" fmla="*/ 0 h 1587"/>
              <a:gd name="T56" fmla="*/ 0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3" name="Line 1237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4" name="Line 1238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" name="Freeform 1240"/>
          <p:cNvSpPr>
            <a:spLocks/>
          </p:cNvSpPr>
          <p:nvPr/>
        </p:nvSpPr>
        <p:spPr bwMode="auto">
          <a:xfrm>
            <a:off x="728663" y="541338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2147483646 h 2"/>
              <a:gd name="T4" fmla="*/ 0 w 1587"/>
              <a:gd name="T5" fmla="*/ 0 h 2"/>
              <a:gd name="T6" fmla="*/ 0 w 1587"/>
              <a:gd name="T7" fmla="*/ 2147483646 h 2"/>
              <a:gd name="T8" fmla="*/ 0 w 1587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6" name="Freeform 1243"/>
          <p:cNvSpPr>
            <a:spLocks/>
          </p:cNvSpPr>
          <p:nvPr/>
        </p:nvSpPr>
        <p:spPr bwMode="auto">
          <a:xfrm>
            <a:off x="728663" y="538163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2147483646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0 w 2"/>
              <a:gd name="T9" fmla="*/ 2147483646 h 2"/>
              <a:gd name="T10" fmla="*/ 0 w 2"/>
              <a:gd name="T11" fmla="*/ 2147483646 h 2"/>
              <a:gd name="T12" fmla="*/ 2147483646 w 2"/>
              <a:gd name="T13" fmla="*/ 2147483646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0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2147483646 w 2"/>
              <a:gd name="T39" fmla="*/ 2147483646 h 2"/>
              <a:gd name="T40" fmla="*/ 2147483646 w 2"/>
              <a:gd name="T41" fmla="*/ 2147483646 h 2"/>
              <a:gd name="T42" fmla="*/ 2147483646 w 2"/>
              <a:gd name="T43" fmla="*/ 2147483646 h 2"/>
              <a:gd name="T44" fmla="*/ 2147483646 w 2"/>
              <a:gd name="T45" fmla="*/ 2147483646 h 2"/>
              <a:gd name="T46" fmla="*/ 2147483646 w 2"/>
              <a:gd name="T47" fmla="*/ 2147483646 h 2"/>
              <a:gd name="T48" fmla="*/ 0 w 2"/>
              <a:gd name="T49" fmla="*/ 0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2147483646 w 2"/>
              <a:gd name="T57" fmla="*/ 2147483646 h 2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" name="Freeform 1246"/>
          <p:cNvSpPr>
            <a:spLocks/>
          </p:cNvSpPr>
          <p:nvPr/>
        </p:nvSpPr>
        <p:spPr bwMode="auto">
          <a:xfrm>
            <a:off x="725488" y="547688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0 h 2"/>
              <a:gd name="T6" fmla="*/ 2147483646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147483646 h 2"/>
              <a:gd name="T14" fmla="*/ 0 w 2"/>
              <a:gd name="T15" fmla="*/ 2147483646 h 2"/>
              <a:gd name="T16" fmla="*/ 2147483646 w 2"/>
              <a:gd name="T17" fmla="*/ 0 h 2"/>
              <a:gd name="T18" fmla="*/ 2147483646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2147483646 h 2"/>
              <a:gd name="T48" fmla="*/ 0 w 2"/>
              <a:gd name="T49" fmla="*/ 2147483646 h 2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8" name="Freeform 1250"/>
          <p:cNvSpPr>
            <a:spLocks/>
          </p:cNvSpPr>
          <p:nvPr/>
        </p:nvSpPr>
        <p:spPr bwMode="auto">
          <a:xfrm>
            <a:off x="731838" y="530225"/>
            <a:ext cx="3175" cy="1588"/>
          </a:xfrm>
          <a:custGeom>
            <a:avLst/>
            <a:gdLst>
              <a:gd name="T0" fmla="*/ 2147483646 w 2"/>
              <a:gd name="T1" fmla="*/ 0 h 1588"/>
              <a:gd name="T2" fmla="*/ 0 w 2"/>
              <a:gd name="T3" fmla="*/ 0 h 1588"/>
              <a:gd name="T4" fmla="*/ 2147483646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9" name="Freeform 1252"/>
          <p:cNvSpPr>
            <a:spLocks/>
          </p:cNvSpPr>
          <p:nvPr/>
        </p:nvSpPr>
        <p:spPr bwMode="auto">
          <a:xfrm>
            <a:off x="731838" y="527050"/>
            <a:ext cx="3175" cy="7938"/>
          </a:xfrm>
          <a:custGeom>
            <a:avLst/>
            <a:gdLst>
              <a:gd name="T0" fmla="*/ 2147483646 w 2"/>
              <a:gd name="T1" fmla="*/ 2147483646 h 5"/>
              <a:gd name="T2" fmla="*/ 2147483646 w 2"/>
              <a:gd name="T3" fmla="*/ 2147483646 h 5"/>
              <a:gd name="T4" fmla="*/ 0 w 2"/>
              <a:gd name="T5" fmla="*/ 0 h 5"/>
              <a:gd name="T6" fmla="*/ 0 w 2"/>
              <a:gd name="T7" fmla="*/ 2147483646 h 5"/>
              <a:gd name="T8" fmla="*/ 0 w 2"/>
              <a:gd name="T9" fmla="*/ 2147483646 h 5"/>
              <a:gd name="T10" fmla="*/ 2147483646 w 2"/>
              <a:gd name="T11" fmla="*/ 2147483646 h 5"/>
              <a:gd name="T12" fmla="*/ 2147483646 w 2"/>
              <a:gd name="T13" fmla="*/ 2147483646 h 5"/>
              <a:gd name="T14" fmla="*/ 2147483646 w 2"/>
              <a:gd name="T15" fmla="*/ 2147483646 h 5"/>
              <a:gd name="T16" fmla="*/ 0 w 2"/>
              <a:gd name="T17" fmla="*/ 0 h 5"/>
              <a:gd name="T18" fmla="*/ 0 w 2"/>
              <a:gd name="T19" fmla="*/ 2147483646 h 5"/>
              <a:gd name="T20" fmla="*/ 0 w 2"/>
              <a:gd name="T21" fmla="*/ 2147483646 h 5"/>
              <a:gd name="T22" fmla="*/ 2147483646 w 2"/>
              <a:gd name="T23" fmla="*/ 2147483646 h 5"/>
              <a:gd name="T24" fmla="*/ 2147483646 w 2"/>
              <a:gd name="T25" fmla="*/ 2147483646 h 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5">
                <a:moveTo>
                  <a:pt x="2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0" name="Freeform 1255"/>
          <p:cNvSpPr>
            <a:spLocks/>
          </p:cNvSpPr>
          <p:nvPr/>
        </p:nvSpPr>
        <p:spPr bwMode="auto">
          <a:xfrm>
            <a:off x="712788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2147483646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2147483646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2147483646 w 2"/>
              <a:gd name="T19" fmla="*/ 0 h 1587"/>
              <a:gd name="T20" fmla="*/ 2147483646 w 2"/>
              <a:gd name="T21" fmla="*/ 0 h 1587"/>
              <a:gd name="T22" fmla="*/ 2147483646 w 2"/>
              <a:gd name="T23" fmla="*/ 0 h 1587"/>
              <a:gd name="T24" fmla="*/ 2147483646 w 2"/>
              <a:gd name="T25" fmla="*/ 0 h 1587"/>
              <a:gd name="T26" fmla="*/ 2147483646 w 2"/>
              <a:gd name="T27" fmla="*/ 0 h 1587"/>
              <a:gd name="T28" fmla="*/ 2147483646 w 2"/>
              <a:gd name="T29" fmla="*/ 0 h 1587"/>
              <a:gd name="T30" fmla="*/ 2147483646 w 2"/>
              <a:gd name="T31" fmla="*/ 0 h 1587"/>
              <a:gd name="T32" fmla="*/ 2147483646 w 2"/>
              <a:gd name="T33" fmla="*/ 0 h 1587"/>
              <a:gd name="T34" fmla="*/ 2147483646 w 2"/>
              <a:gd name="T35" fmla="*/ 0 h 1587"/>
              <a:gd name="T36" fmla="*/ 2147483646 w 2"/>
              <a:gd name="T37" fmla="*/ 0 h 1587"/>
              <a:gd name="T38" fmla="*/ 2147483646 w 2"/>
              <a:gd name="T39" fmla="*/ 0 h 1587"/>
              <a:gd name="T40" fmla="*/ 2147483646 w 2"/>
              <a:gd name="T41" fmla="*/ 0 h 1587"/>
              <a:gd name="T42" fmla="*/ 2147483646 w 2"/>
              <a:gd name="T43" fmla="*/ 0 h 1587"/>
              <a:gd name="T44" fmla="*/ 2147483646 w 2"/>
              <a:gd name="T45" fmla="*/ 0 h 1587"/>
              <a:gd name="T46" fmla="*/ 2147483646 w 2"/>
              <a:gd name="T47" fmla="*/ 0 h 1587"/>
              <a:gd name="T48" fmla="*/ 2147483646 w 2"/>
              <a:gd name="T49" fmla="*/ 0 h 1587"/>
              <a:gd name="T50" fmla="*/ 2147483646 w 2"/>
              <a:gd name="T51" fmla="*/ 0 h 1587"/>
              <a:gd name="T52" fmla="*/ 2147483646 w 2"/>
              <a:gd name="T53" fmla="*/ 0 h 1587"/>
              <a:gd name="T54" fmla="*/ 2147483646 w 2"/>
              <a:gd name="T55" fmla="*/ 0 h 1587"/>
              <a:gd name="T56" fmla="*/ 2147483646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w 2"/>
              <a:gd name="T63" fmla="*/ 0 h 158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" name="Rectangle 1256"/>
          <p:cNvSpPr>
            <a:spLocks noChangeArrowheads="1"/>
          </p:cNvSpPr>
          <p:nvPr/>
        </p:nvSpPr>
        <p:spPr bwMode="auto">
          <a:xfrm>
            <a:off x="722313" y="550863"/>
            <a:ext cx="1587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42" name="Freeform 1258"/>
          <p:cNvSpPr>
            <a:spLocks/>
          </p:cNvSpPr>
          <p:nvPr/>
        </p:nvSpPr>
        <p:spPr bwMode="auto">
          <a:xfrm>
            <a:off x="722313" y="5508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3" name="Freeform 1266"/>
          <p:cNvSpPr>
            <a:spLocks/>
          </p:cNvSpPr>
          <p:nvPr/>
        </p:nvSpPr>
        <p:spPr bwMode="auto">
          <a:xfrm>
            <a:off x="728663" y="53498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w 1587"/>
              <a:gd name="T63" fmla="*/ 0 h 1587"/>
              <a:gd name="T64" fmla="*/ 0 w 1587"/>
              <a:gd name="T65" fmla="*/ 0 h 1587"/>
              <a:gd name="T66" fmla="*/ 0 w 1587"/>
              <a:gd name="T67" fmla="*/ 0 h 1587"/>
              <a:gd name="T68" fmla="*/ 0 w 1587"/>
              <a:gd name="T69" fmla="*/ 0 h 1587"/>
              <a:gd name="T70" fmla="*/ 0 w 1587"/>
              <a:gd name="T71" fmla="*/ 0 h 1587"/>
              <a:gd name="T72" fmla="*/ 0 w 1587"/>
              <a:gd name="T73" fmla="*/ 0 h 1587"/>
              <a:gd name="T74" fmla="*/ 0 w 1587"/>
              <a:gd name="T75" fmla="*/ 0 h 1587"/>
              <a:gd name="T76" fmla="*/ 0 w 1587"/>
              <a:gd name="T77" fmla="*/ 0 h 1587"/>
              <a:gd name="T78" fmla="*/ 0 w 1587"/>
              <a:gd name="T79" fmla="*/ 0 h 1587"/>
              <a:gd name="T80" fmla="*/ 0 w 1587"/>
              <a:gd name="T81" fmla="*/ 0 h 1587"/>
              <a:gd name="T82" fmla="*/ 0 w 1587"/>
              <a:gd name="T83" fmla="*/ 0 h 1587"/>
              <a:gd name="T84" fmla="*/ 0 w 1587"/>
              <a:gd name="T85" fmla="*/ 0 h 1587"/>
              <a:gd name="T86" fmla="*/ 0 w 1587"/>
              <a:gd name="T87" fmla="*/ 0 h 1587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4" name="Freeform 1269"/>
          <p:cNvSpPr>
            <a:spLocks/>
          </p:cNvSpPr>
          <p:nvPr/>
        </p:nvSpPr>
        <p:spPr bwMode="auto">
          <a:xfrm>
            <a:off x="728663" y="530225"/>
            <a:ext cx="3175" cy="4763"/>
          </a:xfrm>
          <a:custGeom>
            <a:avLst/>
            <a:gdLst>
              <a:gd name="T0" fmla="*/ 0 w 2"/>
              <a:gd name="T1" fmla="*/ 2147483646 h 3"/>
              <a:gd name="T2" fmla="*/ 2147483646 w 2"/>
              <a:gd name="T3" fmla="*/ 0 h 3"/>
              <a:gd name="T4" fmla="*/ 2147483646 w 2"/>
              <a:gd name="T5" fmla="*/ 0 h 3"/>
              <a:gd name="T6" fmla="*/ 2147483646 w 2"/>
              <a:gd name="T7" fmla="*/ 0 h 3"/>
              <a:gd name="T8" fmla="*/ 2147483646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2147483646 h 3"/>
              <a:gd name="T16" fmla="*/ 0 w 2"/>
              <a:gd name="T17" fmla="*/ 2147483646 h 3"/>
              <a:gd name="T18" fmla="*/ 2147483646 w 2"/>
              <a:gd name="T19" fmla="*/ 0 h 3"/>
              <a:gd name="T20" fmla="*/ 2147483646 w 2"/>
              <a:gd name="T21" fmla="*/ 0 h 3"/>
              <a:gd name="T22" fmla="*/ 0 w 2"/>
              <a:gd name="T23" fmla="*/ 0 h 3"/>
              <a:gd name="T24" fmla="*/ 0 w 2"/>
              <a:gd name="T25" fmla="*/ 0 h 3"/>
              <a:gd name="T26" fmla="*/ 0 w 2"/>
              <a:gd name="T27" fmla="*/ 0 h 3"/>
              <a:gd name="T28" fmla="*/ 0 w 2"/>
              <a:gd name="T29" fmla="*/ 0 h 3"/>
              <a:gd name="T30" fmla="*/ 0 w 2"/>
              <a:gd name="T31" fmla="*/ 0 h 3"/>
              <a:gd name="T32" fmla="*/ 0 w 2"/>
              <a:gd name="T33" fmla="*/ 0 h 3"/>
              <a:gd name="T34" fmla="*/ 0 w 2"/>
              <a:gd name="T35" fmla="*/ 0 h 3"/>
              <a:gd name="T36" fmla="*/ 0 w 2"/>
              <a:gd name="T37" fmla="*/ 0 h 3"/>
              <a:gd name="T38" fmla="*/ 0 w 2"/>
              <a:gd name="T39" fmla="*/ 2147483646 h 3"/>
              <a:gd name="T40" fmla="*/ 0 w 2"/>
              <a:gd name="T41" fmla="*/ 2147483646 h 3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5" name="Line 1270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6" name="Line 1271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7" name="Rectangle 1272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48" name="Rectangle 1273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49" name="Line 1274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0" name="Line 1275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" name="Freeform 1277"/>
          <p:cNvSpPr>
            <a:spLocks/>
          </p:cNvSpPr>
          <p:nvPr/>
        </p:nvSpPr>
        <p:spPr bwMode="auto">
          <a:xfrm>
            <a:off x="728663" y="523875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2147483646 h 2"/>
              <a:gd name="T4" fmla="*/ 0 w 1587"/>
              <a:gd name="T5" fmla="*/ 0 h 2"/>
              <a:gd name="T6" fmla="*/ 0 w 1587"/>
              <a:gd name="T7" fmla="*/ 2147483646 h 2"/>
              <a:gd name="T8" fmla="*/ 0 w 1587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2" name="Freeform 1287"/>
          <p:cNvSpPr>
            <a:spLocks/>
          </p:cNvSpPr>
          <p:nvPr/>
        </p:nvSpPr>
        <p:spPr bwMode="auto">
          <a:xfrm>
            <a:off x="719138" y="5143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2147483646 w 2"/>
              <a:gd name="T25" fmla="*/ 2147483646 h 2"/>
              <a:gd name="T26" fmla="*/ 2147483646 w 2"/>
              <a:gd name="T27" fmla="*/ 2147483646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3" name="Freeform 1290"/>
          <p:cNvSpPr>
            <a:spLocks/>
          </p:cNvSpPr>
          <p:nvPr/>
        </p:nvSpPr>
        <p:spPr bwMode="auto">
          <a:xfrm>
            <a:off x="719138" y="517525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2147483646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0 h 2"/>
              <a:gd name="T48" fmla="*/ 0 w 2"/>
              <a:gd name="T49" fmla="*/ 2147483646 h 2"/>
              <a:gd name="T50" fmla="*/ 2147483646 w 2"/>
              <a:gd name="T51" fmla="*/ 2147483646 h 2"/>
              <a:gd name="T52" fmla="*/ 2147483646 w 2"/>
              <a:gd name="T53" fmla="*/ 0 h 2"/>
              <a:gd name="T54" fmla="*/ 2147483646 w 2"/>
              <a:gd name="T55" fmla="*/ 0 h 2"/>
              <a:gd name="T56" fmla="*/ 0 w 2"/>
              <a:gd name="T57" fmla="*/ 0 h 2"/>
              <a:gd name="T58" fmla="*/ 0 w 2"/>
              <a:gd name="T59" fmla="*/ 0 h 2"/>
              <a:gd name="T60" fmla="*/ 0 w 2"/>
              <a:gd name="T61" fmla="*/ 2147483646 h 2"/>
              <a:gd name="T62" fmla="*/ 0 w 2"/>
              <a:gd name="T63" fmla="*/ 2147483646 h 2"/>
              <a:gd name="T64" fmla="*/ 2147483646 w 2"/>
              <a:gd name="T65" fmla="*/ 2147483646 h 2"/>
              <a:gd name="T66" fmla="*/ 2147483646 w 2"/>
              <a:gd name="T67" fmla="*/ 2147483646 h 2"/>
              <a:gd name="T68" fmla="*/ 0 w 2"/>
              <a:gd name="T69" fmla="*/ 2147483646 h 2"/>
              <a:gd name="T70" fmla="*/ 0 w 2"/>
              <a:gd name="T71" fmla="*/ 2147483646 h 2"/>
              <a:gd name="T72" fmla="*/ 0 w 2"/>
              <a:gd name="T73" fmla="*/ 2147483646 h 2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4" name="Rectangle 1335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5" name="Rectangle 1336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6" name="Rectangle 1337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7" name="Rectangle 1340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8" name="Rectangle 1341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9" name="Rectangle 1342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0" name="Rectangle 1343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1" name="Rectangle 1344"/>
          <p:cNvSpPr>
            <a:spLocks noChangeArrowheads="1"/>
          </p:cNvSpPr>
          <p:nvPr/>
        </p:nvSpPr>
        <p:spPr bwMode="auto">
          <a:xfrm>
            <a:off x="465138" y="485775"/>
            <a:ext cx="1587" cy="31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pic>
        <p:nvPicPr>
          <p:cNvPr id="62" name="Picture 6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4687888"/>
            <a:ext cx="4883150" cy="95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" name="Rectangle 62"/>
          <p:cNvSpPr>
            <a:spLocks noChangeArrowheads="1"/>
          </p:cNvSpPr>
          <p:nvPr/>
        </p:nvSpPr>
        <p:spPr bwMode="auto">
          <a:xfrm>
            <a:off x="0" y="4302125"/>
            <a:ext cx="9144000" cy="1762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115888" indent="-115888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330" name="Title 329"/>
          <p:cNvSpPr>
            <a:spLocks noGrp="1"/>
          </p:cNvSpPr>
          <p:nvPr>
            <p:ph type="title"/>
          </p:nvPr>
        </p:nvSpPr>
        <p:spPr>
          <a:xfrm>
            <a:off x="1396005" y="1189789"/>
            <a:ext cx="7039470" cy="1822161"/>
          </a:xfrm>
        </p:spPr>
        <p:txBody>
          <a:bodyPr anchor="b"/>
          <a:lstStyle>
            <a:lvl1pPr>
              <a:lnSpc>
                <a:spcPct val="100000"/>
              </a:lnSpc>
              <a:spcBef>
                <a:spcPts val="0"/>
              </a:spcBef>
              <a:defRPr sz="3600" b="1" baseline="0">
                <a:solidFill>
                  <a:srgbClr val="021F4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32" name="Text Placeholder 331"/>
          <p:cNvSpPr>
            <a:spLocks noGrp="1"/>
          </p:cNvSpPr>
          <p:nvPr>
            <p:ph type="body" sz="quarter" idx="13"/>
          </p:nvPr>
        </p:nvSpPr>
        <p:spPr>
          <a:xfrm>
            <a:off x="1408676" y="3000005"/>
            <a:ext cx="7026799" cy="1211048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400" b="0" i="0" cap="all" baseline="0">
                <a:solidFill>
                  <a:srgbClr val="021F43"/>
                </a:solidFill>
                <a:latin typeface="+mn-lt"/>
                <a:cs typeface="Andes ExtraLight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Text Placeholder 331"/>
          <p:cNvSpPr>
            <a:spLocks noGrp="1"/>
          </p:cNvSpPr>
          <p:nvPr>
            <p:ph type="body" sz="quarter" idx="14"/>
          </p:nvPr>
        </p:nvSpPr>
        <p:spPr>
          <a:xfrm>
            <a:off x="5469467" y="4910668"/>
            <a:ext cx="2966008" cy="1012638"/>
          </a:xfrm>
        </p:spPr>
        <p:txBody>
          <a:bodyPr anchor="b"/>
          <a:lstStyle>
            <a:lvl1pPr algn="r">
              <a:lnSpc>
                <a:spcPct val="100000"/>
              </a:lnSpc>
              <a:defRPr sz="1500" b="0" i="0" baseline="0">
                <a:solidFill>
                  <a:schemeClr val="tx1"/>
                </a:solidFill>
                <a:latin typeface="Arial"/>
                <a:cs typeface="Arial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4" name="Rectangle 1028"/>
          <p:cNvSpPr>
            <a:spLocks noGrp="1" noChangeArrowheads="1"/>
          </p:cNvSpPr>
          <p:nvPr>
            <p:ph type="dt" sz="half" idx="15"/>
          </p:nvPr>
        </p:nvSpPr>
        <p:spPr>
          <a:xfrm>
            <a:off x="5716588" y="5975350"/>
            <a:ext cx="2719387" cy="306388"/>
          </a:xfrm>
        </p:spPr>
        <p:txBody>
          <a:bodyPr rIns="0"/>
          <a:lstStyle>
            <a:lvl1pPr algn="r">
              <a:defRPr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5611DE02-3871-429A-A8D3-1F827459245E}" type="datetime4">
              <a:rPr lang="en-US"/>
              <a:pPr>
                <a:defRPr/>
              </a:pPr>
              <a:t>1 December, 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1322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ht Highligh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934" y="346364"/>
            <a:ext cx="3145592" cy="5784272"/>
          </a:xfrm>
        </p:spPr>
        <p:txBody>
          <a:bodyPr anchor="ctr"/>
          <a:lstStyle>
            <a:lvl1pPr>
              <a:defRPr sz="3200" b="0" i="0">
                <a:solidFill>
                  <a:schemeClr val="bg2"/>
                </a:solidFill>
                <a:latin typeface="+mn-lt"/>
                <a:cs typeface="Andes ExtraLigh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82999" y="346364"/>
            <a:ext cx="5166895" cy="5784271"/>
          </a:xfrm>
        </p:spPr>
        <p:txBody>
          <a:bodyPr anchor="ctr"/>
          <a:lstStyle>
            <a:lvl1pPr>
              <a:lnSpc>
                <a:spcPct val="125000"/>
              </a:lnSpc>
              <a:spcBef>
                <a:spcPts val="0"/>
              </a:spcBef>
              <a:spcAft>
                <a:spcPts val="2200"/>
              </a:spcAft>
              <a:defRPr sz="2200">
                <a:solidFill>
                  <a:schemeClr val="tx2">
                    <a:lumMod val="50000"/>
                    <a:lumOff val="50000"/>
                  </a:schemeClr>
                </a:solidFill>
              </a:defRPr>
            </a:lvl1pPr>
            <a:lvl2pPr marL="0" indent="0">
              <a:lnSpc>
                <a:spcPct val="125000"/>
              </a:lnSpc>
              <a:spcBef>
                <a:spcPts val="0"/>
              </a:spcBef>
              <a:spcAft>
                <a:spcPts val="2200"/>
              </a:spcAft>
              <a:buNone/>
              <a:defRPr sz="2000" baseline="0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 marL="0" indent="0">
              <a:lnSpc>
                <a:spcPct val="130000"/>
              </a:lnSpc>
              <a:buNone/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 marL="182880" indent="0">
              <a:lnSpc>
                <a:spcPct val="130000"/>
              </a:lnSpc>
              <a:buNone/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 marL="454914" indent="0">
              <a:lnSpc>
                <a:spcPct val="130000"/>
              </a:lnSpc>
              <a:buNone/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FB3082-01B7-42F0-AE65-CEF16C0B2E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9484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Highligh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934" y="346364"/>
            <a:ext cx="3145592" cy="5784272"/>
          </a:xfrm>
        </p:spPr>
        <p:txBody>
          <a:bodyPr anchor="ctr"/>
          <a:lstStyle>
            <a:lvl1pPr>
              <a:defRPr sz="3200" b="0" i="0">
                <a:solidFill>
                  <a:schemeClr val="tx1"/>
                </a:solidFill>
                <a:latin typeface="+mn-lt"/>
                <a:cs typeface="Andes ExtraLigh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82999" y="346364"/>
            <a:ext cx="5166895" cy="5784271"/>
          </a:xfrm>
        </p:spPr>
        <p:txBody>
          <a:bodyPr anchor="ctr"/>
          <a:lstStyle>
            <a:lvl1pPr>
              <a:lnSpc>
                <a:spcPct val="125000"/>
              </a:lnSpc>
              <a:spcBef>
                <a:spcPts val="0"/>
              </a:spcBef>
              <a:spcAft>
                <a:spcPts val="2200"/>
              </a:spcAft>
              <a:defRPr sz="2200">
                <a:solidFill>
                  <a:schemeClr val="tx2">
                    <a:lumMod val="50000"/>
                    <a:lumOff val="50000"/>
                  </a:schemeClr>
                </a:solidFill>
              </a:defRPr>
            </a:lvl1pPr>
            <a:lvl2pPr marL="0" indent="0">
              <a:lnSpc>
                <a:spcPct val="125000"/>
              </a:lnSpc>
              <a:spcBef>
                <a:spcPts val="0"/>
              </a:spcBef>
              <a:spcAft>
                <a:spcPts val="2200"/>
              </a:spcAft>
              <a:buNone/>
              <a:defRPr sz="2000" baseline="0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 marL="0" indent="0">
              <a:lnSpc>
                <a:spcPct val="130000"/>
              </a:lnSpc>
              <a:buNone/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 marL="182880" indent="0">
              <a:lnSpc>
                <a:spcPct val="130000"/>
              </a:lnSpc>
              <a:buNone/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 marL="454914" indent="0">
              <a:lnSpc>
                <a:spcPct val="130000"/>
              </a:lnSpc>
              <a:buNone/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682117-D76B-4FDB-BD19-05678B1B94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9166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ight Blu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ChangeArrowheads="1"/>
          </p:cNvSpPr>
          <p:nvPr/>
        </p:nvSpPr>
        <p:spPr bwMode="auto">
          <a:xfrm flipV="1">
            <a:off x="0" y="0"/>
            <a:ext cx="9144000" cy="4479925"/>
          </a:xfrm>
          <a:prstGeom prst="rect">
            <a:avLst/>
          </a:prstGeom>
          <a:solidFill>
            <a:srgbClr val="139A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115888" indent="-115888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" name="Line 1086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" name="Line 1087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" name="Rectangle 1088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9" name="Rectangle 1089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10" name="Freeform 1098"/>
          <p:cNvSpPr>
            <a:spLocks/>
          </p:cNvSpPr>
          <p:nvPr/>
        </p:nvSpPr>
        <p:spPr bwMode="auto">
          <a:xfrm>
            <a:off x="487363" y="617538"/>
            <a:ext cx="3175" cy="1587"/>
          </a:xfrm>
          <a:custGeom>
            <a:avLst/>
            <a:gdLst>
              <a:gd name="T0" fmla="*/ 0 w 2"/>
              <a:gd name="T1" fmla="*/ 0 h 1587"/>
              <a:gd name="T2" fmla="*/ 2147483646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0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0 w 2"/>
              <a:gd name="T25" fmla="*/ 0 h 1587"/>
              <a:gd name="T26" fmla="*/ 0 w 2"/>
              <a:gd name="T27" fmla="*/ 0 h 1587"/>
              <a:gd name="T28" fmla="*/ 0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147483646 w 2"/>
              <a:gd name="T35" fmla="*/ 0 h 1587"/>
              <a:gd name="T36" fmla="*/ 2147483646 w 2"/>
              <a:gd name="T37" fmla="*/ 0 h 1587"/>
              <a:gd name="T38" fmla="*/ 2147483646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" name="Freeform 1115"/>
          <p:cNvSpPr>
            <a:spLocks/>
          </p:cNvSpPr>
          <p:nvPr/>
        </p:nvSpPr>
        <p:spPr bwMode="auto">
          <a:xfrm>
            <a:off x="458788" y="473075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0 w 2"/>
              <a:gd name="T5" fmla="*/ 2147483646 h 2"/>
              <a:gd name="T6" fmla="*/ 0 w 2"/>
              <a:gd name="T7" fmla="*/ 2147483646 h 2"/>
              <a:gd name="T8" fmla="*/ 0 w 2"/>
              <a:gd name="T9" fmla="*/ 2147483646 h 2"/>
              <a:gd name="T10" fmla="*/ 0 w 2"/>
              <a:gd name="T11" fmla="*/ 2147483646 h 2"/>
              <a:gd name="T12" fmla="*/ 2147483646 w 2"/>
              <a:gd name="T13" fmla="*/ 2147483646 h 2"/>
              <a:gd name="T14" fmla="*/ 2147483646 w 2"/>
              <a:gd name="T15" fmla="*/ 2147483646 h 2"/>
              <a:gd name="T16" fmla="*/ 2147483646 w 2"/>
              <a:gd name="T17" fmla="*/ 0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2147483646 w 2"/>
              <a:gd name="T29" fmla="*/ 2147483646 h 2"/>
              <a:gd name="T30" fmla="*/ 2147483646 w 2"/>
              <a:gd name="T31" fmla="*/ 2147483646 h 2"/>
              <a:gd name="T32" fmla="*/ 2147483646 w 2"/>
              <a:gd name="T33" fmla="*/ 2147483646 h 2"/>
              <a:gd name="T34" fmla="*/ 2147483646 w 2"/>
              <a:gd name="T35" fmla="*/ 2147483646 h 2"/>
              <a:gd name="T36" fmla="*/ 2147483646 w 2"/>
              <a:gd name="T37" fmla="*/ 2147483646 h 2"/>
              <a:gd name="T38" fmla="*/ 2147483646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2147483646 w 2"/>
              <a:gd name="T55" fmla="*/ 2147483646 h 2"/>
              <a:gd name="T56" fmla="*/ 0 w 2"/>
              <a:gd name="T57" fmla="*/ 2147483646 h 2"/>
              <a:gd name="T58" fmla="*/ 2147483646 w 2"/>
              <a:gd name="T59" fmla="*/ 2147483646 h 2"/>
              <a:gd name="T60" fmla="*/ 2147483646 w 2"/>
              <a:gd name="T61" fmla="*/ 2147483646 h 2"/>
              <a:gd name="T62" fmla="*/ 2147483646 w 2"/>
              <a:gd name="T63" fmla="*/ 2147483646 h 2"/>
              <a:gd name="T64" fmla="*/ 0 w 2"/>
              <a:gd name="T65" fmla="*/ 2147483646 h 2"/>
              <a:gd name="T66" fmla="*/ 0 w 2"/>
              <a:gd name="T67" fmla="*/ 2147483646 h 2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" name="Freeform 1120"/>
          <p:cNvSpPr>
            <a:spLocks/>
          </p:cNvSpPr>
          <p:nvPr/>
        </p:nvSpPr>
        <p:spPr bwMode="auto">
          <a:xfrm>
            <a:off x="458788" y="4635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147483646 h 2"/>
              <a:gd name="T4" fmla="*/ 0 w 2"/>
              <a:gd name="T5" fmla="*/ 2147483646 h 2"/>
              <a:gd name="T6" fmla="*/ 0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2147483646 w 2"/>
              <a:gd name="T13" fmla="*/ 0 h 2"/>
              <a:gd name="T14" fmla="*/ 2147483646 w 2"/>
              <a:gd name="T15" fmla="*/ 0 h 2"/>
              <a:gd name="T16" fmla="*/ 0 w 2"/>
              <a:gd name="T17" fmla="*/ 0 h 2"/>
              <a:gd name="T18" fmla="*/ 0 w 2"/>
              <a:gd name="T19" fmla="*/ 2147483646 h 2"/>
              <a:gd name="T20" fmla="*/ 0 w 2"/>
              <a:gd name="T21" fmla="*/ 2147483646 h 2"/>
              <a:gd name="T22" fmla="*/ 2147483646 w 2"/>
              <a:gd name="T23" fmla="*/ 0 h 2"/>
              <a:gd name="T24" fmla="*/ 2147483646 w 2"/>
              <a:gd name="T25" fmla="*/ 0 h 2"/>
              <a:gd name="T26" fmla="*/ 2147483646 w 2"/>
              <a:gd name="T27" fmla="*/ 0 h 2"/>
              <a:gd name="T28" fmla="*/ 2147483646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0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2147483646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2147483646 w 2"/>
              <a:gd name="T53" fmla="*/ 2147483646 h 2"/>
              <a:gd name="T54" fmla="*/ 2147483646 w 2"/>
              <a:gd name="T55" fmla="*/ 2147483646 h 2"/>
              <a:gd name="T56" fmla="*/ 2147483646 w 2"/>
              <a:gd name="T57" fmla="*/ 0 h 2"/>
              <a:gd name="T58" fmla="*/ 0 w 2"/>
              <a:gd name="T59" fmla="*/ 0 h 2"/>
              <a:gd name="T60" fmla="*/ 0 w 2"/>
              <a:gd name="T61" fmla="*/ 0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" name="Freeform 1134"/>
          <p:cNvSpPr>
            <a:spLocks/>
          </p:cNvSpPr>
          <p:nvPr/>
        </p:nvSpPr>
        <p:spPr bwMode="auto">
          <a:xfrm>
            <a:off x="703263" y="514350"/>
            <a:ext cx="3175" cy="6350"/>
          </a:xfrm>
          <a:custGeom>
            <a:avLst/>
            <a:gdLst>
              <a:gd name="T0" fmla="*/ 2147483646 w 2"/>
              <a:gd name="T1" fmla="*/ 2147483646 h 4"/>
              <a:gd name="T2" fmla="*/ 2147483646 w 2"/>
              <a:gd name="T3" fmla="*/ 2147483646 h 4"/>
              <a:gd name="T4" fmla="*/ 2147483646 w 2"/>
              <a:gd name="T5" fmla="*/ 2147483646 h 4"/>
              <a:gd name="T6" fmla="*/ 2147483646 w 2"/>
              <a:gd name="T7" fmla="*/ 2147483646 h 4"/>
              <a:gd name="T8" fmla="*/ 2147483646 w 2"/>
              <a:gd name="T9" fmla="*/ 0 h 4"/>
              <a:gd name="T10" fmla="*/ 2147483646 w 2"/>
              <a:gd name="T11" fmla="*/ 0 h 4"/>
              <a:gd name="T12" fmla="*/ 2147483646 w 2"/>
              <a:gd name="T13" fmla="*/ 0 h 4"/>
              <a:gd name="T14" fmla="*/ 0 w 2"/>
              <a:gd name="T15" fmla="*/ 2147483646 h 4"/>
              <a:gd name="T16" fmla="*/ 2147483646 w 2"/>
              <a:gd name="T17" fmla="*/ 2147483646 h 4"/>
              <a:gd name="T18" fmla="*/ 2147483646 w 2"/>
              <a:gd name="T19" fmla="*/ 2147483646 h 4"/>
              <a:gd name="T20" fmla="*/ 2147483646 w 2"/>
              <a:gd name="T21" fmla="*/ 2147483646 h 4"/>
              <a:gd name="T22" fmla="*/ 2147483646 w 2"/>
              <a:gd name="T23" fmla="*/ 0 h 4"/>
              <a:gd name="T24" fmla="*/ 2147483646 w 2"/>
              <a:gd name="T25" fmla="*/ 2147483646 h 4"/>
              <a:gd name="T26" fmla="*/ 2147483646 w 2"/>
              <a:gd name="T27" fmla="*/ 2147483646 h 4"/>
              <a:gd name="T28" fmla="*/ 2147483646 w 2"/>
              <a:gd name="T29" fmla="*/ 2147483646 h 4"/>
              <a:gd name="T30" fmla="*/ 2147483646 w 2"/>
              <a:gd name="T31" fmla="*/ 2147483646 h 4"/>
              <a:gd name="T32" fmla="*/ 2147483646 w 2"/>
              <a:gd name="T33" fmla="*/ 2147483646 h 4"/>
              <a:gd name="T34" fmla="*/ 2147483646 w 2"/>
              <a:gd name="T35" fmla="*/ 2147483646 h 4"/>
              <a:gd name="T36" fmla="*/ 2147483646 w 2"/>
              <a:gd name="T37" fmla="*/ 2147483646 h 4"/>
              <a:gd name="T38" fmla="*/ 2147483646 w 2"/>
              <a:gd name="T39" fmla="*/ 2147483646 h 4"/>
              <a:gd name="T40" fmla="*/ 2147483646 w 2"/>
              <a:gd name="T41" fmla="*/ 2147483646 h 4"/>
              <a:gd name="T42" fmla="*/ 2147483646 w 2"/>
              <a:gd name="T43" fmla="*/ 2147483646 h 4"/>
              <a:gd name="T44" fmla="*/ 2147483646 w 2"/>
              <a:gd name="T45" fmla="*/ 2147483646 h 4"/>
              <a:gd name="T46" fmla="*/ 2147483646 w 2"/>
              <a:gd name="T47" fmla="*/ 2147483646 h 4"/>
              <a:gd name="T48" fmla="*/ 2147483646 w 2"/>
              <a:gd name="T49" fmla="*/ 2147483646 h 4"/>
              <a:gd name="T50" fmla="*/ 2147483646 w 2"/>
              <a:gd name="T51" fmla="*/ 2147483646 h 4"/>
              <a:gd name="T52" fmla="*/ 0 w 2"/>
              <a:gd name="T53" fmla="*/ 2147483646 h 4"/>
              <a:gd name="T54" fmla="*/ 2147483646 w 2"/>
              <a:gd name="T55" fmla="*/ 2147483646 h 4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2" h="4">
                <a:moveTo>
                  <a:pt x="2" y="4"/>
                </a:move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" name="Freeform 1141"/>
          <p:cNvSpPr>
            <a:spLocks/>
          </p:cNvSpPr>
          <p:nvPr/>
        </p:nvSpPr>
        <p:spPr bwMode="auto">
          <a:xfrm>
            <a:off x="706438" y="479425"/>
            <a:ext cx="1587" cy="6350"/>
          </a:xfrm>
          <a:custGeom>
            <a:avLst/>
            <a:gdLst>
              <a:gd name="T0" fmla="*/ 0 w 1587"/>
              <a:gd name="T1" fmla="*/ 2147483646 h 4"/>
              <a:gd name="T2" fmla="*/ 0 w 1587"/>
              <a:gd name="T3" fmla="*/ 2147483646 h 4"/>
              <a:gd name="T4" fmla="*/ 0 w 1587"/>
              <a:gd name="T5" fmla="*/ 0 h 4"/>
              <a:gd name="T6" fmla="*/ 0 w 1587"/>
              <a:gd name="T7" fmla="*/ 0 h 4"/>
              <a:gd name="T8" fmla="*/ 0 w 1587"/>
              <a:gd name="T9" fmla="*/ 2147483646 h 4"/>
              <a:gd name="T10" fmla="*/ 0 w 1587"/>
              <a:gd name="T11" fmla="*/ 2147483646 h 4"/>
              <a:gd name="T12" fmla="*/ 0 w 1587"/>
              <a:gd name="T13" fmla="*/ 2147483646 h 4"/>
              <a:gd name="T14" fmla="*/ 0 w 1587"/>
              <a:gd name="T15" fmla="*/ 2147483646 h 4"/>
              <a:gd name="T16" fmla="*/ 0 w 1587"/>
              <a:gd name="T17" fmla="*/ 2147483646 h 4"/>
              <a:gd name="T18" fmla="*/ 0 w 1587"/>
              <a:gd name="T19" fmla="*/ 2147483646 h 4"/>
              <a:gd name="T20" fmla="*/ 0 w 1587"/>
              <a:gd name="T21" fmla="*/ 2147483646 h 4"/>
              <a:gd name="T22" fmla="*/ 0 w 1587"/>
              <a:gd name="T23" fmla="*/ 2147483646 h 4"/>
              <a:gd name="T24" fmla="*/ 0 w 1587"/>
              <a:gd name="T25" fmla="*/ 2147483646 h 4"/>
              <a:gd name="T26" fmla="*/ 0 w 1587"/>
              <a:gd name="T27" fmla="*/ 2147483646 h 4"/>
              <a:gd name="T28" fmla="*/ 0 w 1587"/>
              <a:gd name="T29" fmla="*/ 2147483646 h 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87" h="4">
                <a:moveTo>
                  <a:pt x="0" y="4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0" y="4"/>
                </a:lnTo>
                <a:lnTo>
                  <a:pt x="0" y="2"/>
                </a:lnTo>
                <a:lnTo>
                  <a:pt x="0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" name="Freeform 1148"/>
          <p:cNvSpPr>
            <a:spLocks/>
          </p:cNvSpPr>
          <p:nvPr/>
        </p:nvSpPr>
        <p:spPr bwMode="auto">
          <a:xfrm>
            <a:off x="693738" y="460375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2147483646 w 2"/>
              <a:gd name="T3" fmla="*/ 0 h 2"/>
              <a:gd name="T4" fmla="*/ 2147483646 w 2"/>
              <a:gd name="T5" fmla="*/ 0 h 2"/>
              <a:gd name="T6" fmla="*/ 2147483646 w 2"/>
              <a:gd name="T7" fmla="*/ 0 h 2"/>
              <a:gd name="T8" fmla="*/ 2147483646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0 h 2"/>
              <a:gd name="T26" fmla="*/ 2147483646 w 2"/>
              <a:gd name="T27" fmla="*/ 0 h 2"/>
              <a:gd name="T28" fmla="*/ 2147483646 w 2"/>
              <a:gd name="T29" fmla="*/ 0 h 2"/>
              <a:gd name="T30" fmla="*/ 0 w 2"/>
              <a:gd name="T31" fmla="*/ 2147483646 h 2"/>
              <a:gd name="T32" fmla="*/ 2147483646 w 2"/>
              <a:gd name="T33" fmla="*/ 2147483646 h 2"/>
              <a:gd name="T34" fmla="*/ 2147483646 w 2"/>
              <a:gd name="T35" fmla="*/ 0 h 2"/>
              <a:gd name="T36" fmla="*/ 0 w 2"/>
              <a:gd name="T37" fmla="*/ 2147483646 h 2"/>
              <a:gd name="T38" fmla="*/ 2147483646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0 w 2"/>
              <a:gd name="T57" fmla="*/ 2147483646 h 2"/>
              <a:gd name="T58" fmla="*/ 2147483646 w 2"/>
              <a:gd name="T59" fmla="*/ 2147483646 h 2"/>
              <a:gd name="T60" fmla="*/ 2147483646 w 2"/>
              <a:gd name="T61" fmla="*/ 2147483646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" name="Freeform 1150"/>
          <p:cNvSpPr>
            <a:spLocks/>
          </p:cNvSpPr>
          <p:nvPr/>
        </p:nvSpPr>
        <p:spPr bwMode="auto">
          <a:xfrm>
            <a:off x="684213" y="447675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0 h 2"/>
              <a:gd name="T4" fmla="*/ 0 w 1587"/>
              <a:gd name="T5" fmla="*/ 2147483646 h 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" name="Freeform 1152"/>
          <p:cNvSpPr>
            <a:spLocks/>
          </p:cNvSpPr>
          <p:nvPr/>
        </p:nvSpPr>
        <p:spPr bwMode="auto">
          <a:xfrm>
            <a:off x="684213" y="447675"/>
            <a:ext cx="3175" cy="3175"/>
          </a:xfrm>
          <a:custGeom>
            <a:avLst/>
            <a:gdLst>
              <a:gd name="T0" fmla="*/ 2147483646 w 2"/>
              <a:gd name="T1" fmla="*/ 0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0 h 2"/>
              <a:gd name="T8" fmla="*/ 0 w 2"/>
              <a:gd name="T9" fmla="*/ 2147483646 h 2"/>
              <a:gd name="T10" fmla="*/ 2147483646 w 2"/>
              <a:gd name="T11" fmla="*/ 2147483646 h 2"/>
              <a:gd name="T12" fmla="*/ 2147483646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" name="Freeform 1154"/>
          <p:cNvSpPr>
            <a:spLocks/>
          </p:cNvSpPr>
          <p:nvPr/>
        </p:nvSpPr>
        <p:spPr bwMode="auto">
          <a:xfrm>
            <a:off x="665163" y="434975"/>
            <a:ext cx="3175" cy="1588"/>
          </a:xfrm>
          <a:custGeom>
            <a:avLst/>
            <a:gdLst>
              <a:gd name="T0" fmla="*/ 2147483646 w 2"/>
              <a:gd name="T1" fmla="*/ 0 h 1588"/>
              <a:gd name="T2" fmla="*/ 0 w 2"/>
              <a:gd name="T3" fmla="*/ 0 h 1588"/>
              <a:gd name="T4" fmla="*/ 2147483646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" name="Freeform 1156"/>
          <p:cNvSpPr>
            <a:spLocks/>
          </p:cNvSpPr>
          <p:nvPr/>
        </p:nvSpPr>
        <p:spPr bwMode="auto">
          <a:xfrm>
            <a:off x="665163" y="431800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2147483646 h 2"/>
              <a:gd name="T8" fmla="*/ 2147483646 w 2"/>
              <a:gd name="T9" fmla="*/ 2147483646 h 2"/>
              <a:gd name="T10" fmla="*/ 2147483646 w 2"/>
              <a:gd name="T11" fmla="*/ 2147483646 h 2"/>
              <a:gd name="T12" fmla="*/ 2147483646 w 2"/>
              <a:gd name="T13" fmla="*/ 2147483646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2147483646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" name="Freeform 1163"/>
          <p:cNvSpPr>
            <a:spLocks/>
          </p:cNvSpPr>
          <p:nvPr/>
        </p:nvSpPr>
        <p:spPr bwMode="auto">
          <a:xfrm>
            <a:off x="611188" y="415925"/>
            <a:ext cx="6350" cy="3175"/>
          </a:xfrm>
          <a:custGeom>
            <a:avLst/>
            <a:gdLst>
              <a:gd name="T0" fmla="*/ 2147483646 w 4"/>
              <a:gd name="T1" fmla="*/ 2147483646 h 2"/>
              <a:gd name="T2" fmla="*/ 2147483646 w 4"/>
              <a:gd name="T3" fmla="*/ 2147483646 h 2"/>
              <a:gd name="T4" fmla="*/ 2147483646 w 4"/>
              <a:gd name="T5" fmla="*/ 2147483646 h 2"/>
              <a:gd name="T6" fmla="*/ 2147483646 w 4"/>
              <a:gd name="T7" fmla="*/ 0 h 2"/>
              <a:gd name="T8" fmla="*/ 2147483646 w 4"/>
              <a:gd name="T9" fmla="*/ 0 h 2"/>
              <a:gd name="T10" fmla="*/ 2147483646 w 4"/>
              <a:gd name="T11" fmla="*/ 0 h 2"/>
              <a:gd name="T12" fmla="*/ 2147483646 w 4"/>
              <a:gd name="T13" fmla="*/ 0 h 2"/>
              <a:gd name="T14" fmla="*/ 0 w 4"/>
              <a:gd name="T15" fmla="*/ 2147483646 h 2"/>
              <a:gd name="T16" fmla="*/ 2147483646 w 4"/>
              <a:gd name="T17" fmla="*/ 2147483646 h 2"/>
              <a:gd name="T18" fmla="*/ 2147483646 w 4"/>
              <a:gd name="T19" fmla="*/ 0 h 2"/>
              <a:gd name="T20" fmla="*/ 2147483646 w 4"/>
              <a:gd name="T21" fmla="*/ 2147483646 h 2"/>
              <a:gd name="T22" fmla="*/ 2147483646 w 4"/>
              <a:gd name="T23" fmla="*/ 0 h 2"/>
              <a:gd name="T24" fmla="*/ 2147483646 w 4"/>
              <a:gd name="T25" fmla="*/ 0 h 2"/>
              <a:gd name="T26" fmla="*/ 2147483646 w 4"/>
              <a:gd name="T27" fmla="*/ 0 h 2"/>
              <a:gd name="T28" fmla="*/ 2147483646 w 4"/>
              <a:gd name="T29" fmla="*/ 0 h 2"/>
              <a:gd name="T30" fmla="*/ 0 w 4"/>
              <a:gd name="T31" fmla="*/ 0 h 2"/>
              <a:gd name="T32" fmla="*/ 2147483646 w 4"/>
              <a:gd name="T33" fmla="*/ 2147483646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" h="2">
                <a:moveTo>
                  <a:pt x="2" y="2"/>
                </a:moveTo>
                <a:lnTo>
                  <a:pt x="2" y="2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0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" name="Freeform 1172"/>
          <p:cNvSpPr>
            <a:spLocks/>
          </p:cNvSpPr>
          <p:nvPr/>
        </p:nvSpPr>
        <p:spPr bwMode="auto">
          <a:xfrm>
            <a:off x="582613" y="476250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147483646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0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0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0 w 2"/>
              <a:gd name="T57" fmla="*/ 2147483646 h 2"/>
              <a:gd name="T58" fmla="*/ 0 w 2"/>
              <a:gd name="T59" fmla="*/ 2147483646 h 2"/>
              <a:gd name="T60" fmla="*/ 0 w 2"/>
              <a:gd name="T61" fmla="*/ 2147483646 h 2"/>
              <a:gd name="T62" fmla="*/ 0 w 2"/>
              <a:gd name="T63" fmla="*/ 2147483646 h 2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" name="Freeform 1177"/>
          <p:cNvSpPr>
            <a:spLocks/>
          </p:cNvSpPr>
          <p:nvPr/>
        </p:nvSpPr>
        <p:spPr bwMode="auto">
          <a:xfrm>
            <a:off x="557213" y="534988"/>
            <a:ext cx="3175" cy="3175"/>
          </a:xfrm>
          <a:custGeom>
            <a:avLst/>
            <a:gdLst>
              <a:gd name="T0" fmla="*/ 0 w 2"/>
              <a:gd name="T1" fmla="*/ 2147483646 h 2"/>
              <a:gd name="T2" fmla="*/ 2147483646 w 2"/>
              <a:gd name="T3" fmla="*/ 2147483646 h 2"/>
              <a:gd name="T4" fmla="*/ 2147483646 w 2"/>
              <a:gd name="T5" fmla="*/ 2147483646 h 2"/>
              <a:gd name="T6" fmla="*/ 2147483646 w 2"/>
              <a:gd name="T7" fmla="*/ 0 h 2"/>
              <a:gd name="T8" fmla="*/ 2147483646 w 2"/>
              <a:gd name="T9" fmla="*/ 0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2147483646 h 2"/>
              <a:gd name="T40" fmla="*/ 0 w 2"/>
              <a:gd name="T41" fmla="*/ 2147483646 h 2"/>
              <a:gd name="T42" fmla="*/ 2147483646 w 2"/>
              <a:gd name="T43" fmla="*/ 2147483646 h 2"/>
              <a:gd name="T44" fmla="*/ 2147483646 w 2"/>
              <a:gd name="T45" fmla="*/ 0 h 2"/>
              <a:gd name="T46" fmla="*/ 2147483646 w 2"/>
              <a:gd name="T47" fmla="*/ 0 h 2"/>
              <a:gd name="T48" fmla="*/ 2147483646 w 2"/>
              <a:gd name="T49" fmla="*/ 0 h 2"/>
              <a:gd name="T50" fmla="*/ 2147483646 w 2"/>
              <a:gd name="T51" fmla="*/ 0 h 2"/>
              <a:gd name="T52" fmla="*/ 2147483646 w 2"/>
              <a:gd name="T53" fmla="*/ 0 h 2"/>
              <a:gd name="T54" fmla="*/ 2147483646 w 2"/>
              <a:gd name="T55" fmla="*/ 0 h 2"/>
              <a:gd name="T56" fmla="*/ 2147483646 w 2"/>
              <a:gd name="T57" fmla="*/ 0 h 2"/>
              <a:gd name="T58" fmla="*/ 2147483646 w 2"/>
              <a:gd name="T59" fmla="*/ 0 h 2"/>
              <a:gd name="T60" fmla="*/ 2147483646 w 2"/>
              <a:gd name="T61" fmla="*/ 0 h 2"/>
              <a:gd name="T62" fmla="*/ 2147483646 w 2"/>
              <a:gd name="T63" fmla="*/ 0 h 2"/>
              <a:gd name="T64" fmla="*/ 2147483646 w 2"/>
              <a:gd name="T65" fmla="*/ 0 h 2"/>
              <a:gd name="T66" fmla="*/ 2147483646 w 2"/>
              <a:gd name="T67" fmla="*/ 2147483646 h 2"/>
              <a:gd name="T68" fmla="*/ 2147483646 w 2"/>
              <a:gd name="T69" fmla="*/ 0 h 2"/>
              <a:gd name="T70" fmla="*/ 2147483646 w 2"/>
              <a:gd name="T71" fmla="*/ 0 h 2"/>
              <a:gd name="T72" fmla="*/ 0 w 2"/>
              <a:gd name="T73" fmla="*/ 0 h 2"/>
              <a:gd name="T74" fmla="*/ 0 w 2"/>
              <a:gd name="T75" fmla="*/ 0 h 2"/>
              <a:gd name="T76" fmla="*/ 0 w 2"/>
              <a:gd name="T77" fmla="*/ 2147483646 h 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" name="Freeform 1180"/>
          <p:cNvSpPr>
            <a:spLocks/>
          </p:cNvSpPr>
          <p:nvPr/>
        </p:nvSpPr>
        <p:spPr bwMode="auto">
          <a:xfrm>
            <a:off x="560388" y="530225"/>
            <a:ext cx="3175" cy="4763"/>
          </a:xfrm>
          <a:custGeom>
            <a:avLst/>
            <a:gdLst>
              <a:gd name="T0" fmla="*/ 0 w 2"/>
              <a:gd name="T1" fmla="*/ 2147483646 h 3"/>
              <a:gd name="T2" fmla="*/ 0 w 2"/>
              <a:gd name="T3" fmla="*/ 2147483646 h 3"/>
              <a:gd name="T4" fmla="*/ 2147483646 w 2"/>
              <a:gd name="T5" fmla="*/ 2147483646 h 3"/>
              <a:gd name="T6" fmla="*/ 2147483646 w 2"/>
              <a:gd name="T7" fmla="*/ 2147483646 h 3"/>
              <a:gd name="T8" fmla="*/ 0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2147483646 h 3"/>
              <a:gd name="T16" fmla="*/ 0 w 2"/>
              <a:gd name="T17" fmla="*/ 2147483646 h 3"/>
              <a:gd name="T18" fmla="*/ 0 w 2"/>
              <a:gd name="T19" fmla="*/ 2147483646 h 3"/>
              <a:gd name="T20" fmla="*/ 0 w 2"/>
              <a:gd name="T21" fmla="*/ 2147483646 h 3"/>
              <a:gd name="T22" fmla="*/ 0 w 2"/>
              <a:gd name="T23" fmla="*/ 0 h 3"/>
              <a:gd name="T24" fmla="*/ 0 w 2"/>
              <a:gd name="T25" fmla="*/ 2147483646 h 3"/>
              <a:gd name="T26" fmla="*/ 0 w 2"/>
              <a:gd name="T27" fmla="*/ 2147483646 h 3"/>
              <a:gd name="T28" fmla="*/ 0 w 2"/>
              <a:gd name="T29" fmla="*/ 2147483646 h 3"/>
              <a:gd name="T30" fmla="*/ 0 w 2"/>
              <a:gd name="T31" fmla="*/ 2147483646 h 3"/>
              <a:gd name="T32" fmla="*/ 0 w 2"/>
              <a:gd name="T33" fmla="*/ 2147483646 h 3"/>
              <a:gd name="T34" fmla="*/ 0 w 2"/>
              <a:gd name="T35" fmla="*/ 2147483646 h 3"/>
              <a:gd name="T36" fmla="*/ 0 w 2"/>
              <a:gd name="T37" fmla="*/ 2147483646 h 3"/>
              <a:gd name="T38" fmla="*/ 0 w 2"/>
              <a:gd name="T39" fmla="*/ 2147483646 h 3"/>
              <a:gd name="T40" fmla="*/ 0 w 2"/>
              <a:gd name="T41" fmla="*/ 2147483646 h 3"/>
              <a:gd name="T42" fmla="*/ 0 w 2"/>
              <a:gd name="T43" fmla="*/ 2147483646 h 3"/>
              <a:gd name="T44" fmla="*/ 0 w 2"/>
              <a:gd name="T45" fmla="*/ 2147483646 h 3"/>
              <a:gd name="T46" fmla="*/ 0 w 2"/>
              <a:gd name="T47" fmla="*/ 2147483646 h 3"/>
              <a:gd name="T48" fmla="*/ 0 w 2"/>
              <a:gd name="T49" fmla="*/ 2147483646 h 3"/>
              <a:gd name="T50" fmla="*/ 0 w 2"/>
              <a:gd name="T51" fmla="*/ 2147483646 h 3"/>
              <a:gd name="T52" fmla="*/ 0 w 2"/>
              <a:gd name="T53" fmla="*/ 2147483646 h 3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0" y="3"/>
                </a:lnTo>
                <a:lnTo>
                  <a:pt x="2" y="3"/>
                </a:lnTo>
                <a:lnTo>
                  <a:pt x="0" y="0"/>
                </a:lnTo>
                <a:lnTo>
                  <a:pt x="0" y="3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" name="Line 1187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5" name="Line 1188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" name="Freeform 1208"/>
          <p:cNvSpPr>
            <a:spLocks/>
          </p:cNvSpPr>
          <p:nvPr/>
        </p:nvSpPr>
        <p:spPr bwMode="auto">
          <a:xfrm>
            <a:off x="595313" y="55721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" name="Freeform 1210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0 h 2"/>
              <a:gd name="T8" fmla="*/ 2147483646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147483646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0 h 2"/>
              <a:gd name="T24" fmla="*/ 2147483646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2147483646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" name="Freeform 1214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147483646 h 2"/>
              <a:gd name="T2" fmla="*/ 2147483646 w 2"/>
              <a:gd name="T3" fmla="*/ 2147483646 h 2"/>
              <a:gd name="T4" fmla="*/ 0 w 2"/>
              <a:gd name="T5" fmla="*/ 0 h 2"/>
              <a:gd name="T6" fmla="*/ 0 w 2"/>
              <a:gd name="T7" fmla="*/ 2147483646 h 2"/>
              <a:gd name="T8" fmla="*/ 0 w 2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" name="Rectangle 1215"/>
          <p:cNvSpPr>
            <a:spLocks noChangeArrowheads="1"/>
          </p:cNvSpPr>
          <p:nvPr/>
        </p:nvSpPr>
        <p:spPr bwMode="auto">
          <a:xfrm>
            <a:off x="595313" y="627063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30" name="Freeform 1217"/>
          <p:cNvSpPr>
            <a:spLocks/>
          </p:cNvSpPr>
          <p:nvPr/>
        </p:nvSpPr>
        <p:spPr bwMode="auto">
          <a:xfrm>
            <a:off x="595313" y="6270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1" name="Freeform 1219"/>
          <p:cNvSpPr>
            <a:spLocks/>
          </p:cNvSpPr>
          <p:nvPr/>
        </p:nvSpPr>
        <p:spPr bwMode="auto">
          <a:xfrm>
            <a:off x="731838" y="54133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2" name="Freeform 1221"/>
          <p:cNvSpPr>
            <a:spLocks/>
          </p:cNvSpPr>
          <p:nvPr/>
        </p:nvSpPr>
        <p:spPr bwMode="auto">
          <a:xfrm>
            <a:off x="731838" y="541338"/>
            <a:ext cx="3175" cy="3175"/>
          </a:xfrm>
          <a:custGeom>
            <a:avLst/>
            <a:gdLst>
              <a:gd name="T0" fmla="*/ 2147483646 w 2"/>
              <a:gd name="T1" fmla="*/ 0 h 2"/>
              <a:gd name="T2" fmla="*/ 2147483646 w 2"/>
              <a:gd name="T3" fmla="*/ 0 h 2"/>
              <a:gd name="T4" fmla="*/ 2147483646 w 2"/>
              <a:gd name="T5" fmla="*/ 0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2147483646 h 2"/>
              <a:gd name="T12" fmla="*/ 2147483646 w 2"/>
              <a:gd name="T13" fmla="*/ 0 h 2"/>
              <a:gd name="T14" fmla="*/ 2147483646 w 2"/>
              <a:gd name="T15" fmla="*/ 0 h 2"/>
              <a:gd name="T16" fmla="*/ 2147483646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2147483646 h 2"/>
              <a:gd name="T24" fmla="*/ 2147483646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3" name="Freeform 1234"/>
          <p:cNvSpPr>
            <a:spLocks/>
          </p:cNvSpPr>
          <p:nvPr/>
        </p:nvSpPr>
        <p:spPr bwMode="auto">
          <a:xfrm>
            <a:off x="722313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0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2147483646 w 2"/>
              <a:gd name="T9" fmla="*/ 0 h 1587"/>
              <a:gd name="T10" fmla="*/ 2147483646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2147483646 w 2"/>
              <a:gd name="T25" fmla="*/ 0 h 1587"/>
              <a:gd name="T26" fmla="*/ 2147483646 w 2"/>
              <a:gd name="T27" fmla="*/ 0 h 1587"/>
              <a:gd name="T28" fmla="*/ 2147483646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147483646 w 2"/>
              <a:gd name="T35" fmla="*/ 0 h 1587"/>
              <a:gd name="T36" fmla="*/ 0 w 2"/>
              <a:gd name="T37" fmla="*/ 0 h 1587"/>
              <a:gd name="T38" fmla="*/ 0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w 2"/>
              <a:gd name="T47" fmla="*/ 0 h 1587"/>
              <a:gd name="T48" fmla="*/ 0 w 2"/>
              <a:gd name="T49" fmla="*/ 0 h 1587"/>
              <a:gd name="T50" fmla="*/ 0 w 2"/>
              <a:gd name="T51" fmla="*/ 0 h 1587"/>
              <a:gd name="T52" fmla="*/ 0 w 2"/>
              <a:gd name="T53" fmla="*/ 0 h 1587"/>
              <a:gd name="T54" fmla="*/ 0 w 2"/>
              <a:gd name="T55" fmla="*/ 0 h 1587"/>
              <a:gd name="T56" fmla="*/ 0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4" name="Line 1237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" name="Line 1238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6" name="Freeform 1240"/>
          <p:cNvSpPr>
            <a:spLocks/>
          </p:cNvSpPr>
          <p:nvPr/>
        </p:nvSpPr>
        <p:spPr bwMode="auto">
          <a:xfrm>
            <a:off x="728663" y="541338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2147483646 h 2"/>
              <a:gd name="T4" fmla="*/ 0 w 1587"/>
              <a:gd name="T5" fmla="*/ 0 h 2"/>
              <a:gd name="T6" fmla="*/ 0 w 1587"/>
              <a:gd name="T7" fmla="*/ 2147483646 h 2"/>
              <a:gd name="T8" fmla="*/ 0 w 1587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" name="Freeform 1243"/>
          <p:cNvSpPr>
            <a:spLocks/>
          </p:cNvSpPr>
          <p:nvPr/>
        </p:nvSpPr>
        <p:spPr bwMode="auto">
          <a:xfrm>
            <a:off x="728663" y="538163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2147483646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0 w 2"/>
              <a:gd name="T9" fmla="*/ 2147483646 h 2"/>
              <a:gd name="T10" fmla="*/ 0 w 2"/>
              <a:gd name="T11" fmla="*/ 2147483646 h 2"/>
              <a:gd name="T12" fmla="*/ 2147483646 w 2"/>
              <a:gd name="T13" fmla="*/ 2147483646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0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2147483646 w 2"/>
              <a:gd name="T39" fmla="*/ 2147483646 h 2"/>
              <a:gd name="T40" fmla="*/ 2147483646 w 2"/>
              <a:gd name="T41" fmla="*/ 2147483646 h 2"/>
              <a:gd name="T42" fmla="*/ 2147483646 w 2"/>
              <a:gd name="T43" fmla="*/ 2147483646 h 2"/>
              <a:gd name="T44" fmla="*/ 2147483646 w 2"/>
              <a:gd name="T45" fmla="*/ 2147483646 h 2"/>
              <a:gd name="T46" fmla="*/ 2147483646 w 2"/>
              <a:gd name="T47" fmla="*/ 2147483646 h 2"/>
              <a:gd name="T48" fmla="*/ 0 w 2"/>
              <a:gd name="T49" fmla="*/ 0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2147483646 w 2"/>
              <a:gd name="T57" fmla="*/ 2147483646 h 2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8" name="Freeform 1246"/>
          <p:cNvSpPr>
            <a:spLocks/>
          </p:cNvSpPr>
          <p:nvPr/>
        </p:nvSpPr>
        <p:spPr bwMode="auto">
          <a:xfrm>
            <a:off x="725488" y="547688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0 h 2"/>
              <a:gd name="T6" fmla="*/ 2147483646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147483646 h 2"/>
              <a:gd name="T14" fmla="*/ 0 w 2"/>
              <a:gd name="T15" fmla="*/ 2147483646 h 2"/>
              <a:gd name="T16" fmla="*/ 2147483646 w 2"/>
              <a:gd name="T17" fmla="*/ 0 h 2"/>
              <a:gd name="T18" fmla="*/ 2147483646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2147483646 h 2"/>
              <a:gd name="T48" fmla="*/ 0 w 2"/>
              <a:gd name="T49" fmla="*/ 2147483646 h 2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9" name="Freeform 1250"/>
          <p:cNvSpPr>
            <a:spLocks/>
          </p:cNvSpPr>
          <p:nvPr/>
        </p:nvSpPr>
        <p:spPr bwMode="auto">
          <a:xfrm>
            <a:off x="731838" y="530225"/>
            <a:ext cx="3175" cy="1588"/>
          </a:xfrm>
          <a:custGeom>
            <a:avLst/>
            <a:gdLst>
              <a:gd name="T0" fmla="*/ 2147483646 w 2"/>
              <a:gd name="T1" fmla="*/ 0 h 1588"/>
              <a:gd name="T2" fmla="*/ 0 w 2"/>
              <a:gd name="T3" fmla="*/ 0 h 1588"/>
              <a:gd name="T4" fmla="*/ 2147483646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0" name="Freeform 1252"/>
          <p:cNvSpPr>
            <a:spLocks/>
          </p:cNvSpPr>
          <p:nvPr/>
        </p:nvSpPr>
        <p:spPr bwMode="auto">
          <a:xfrm>
            <a:off x="731838" y="527050"/>
            <a:ext cx="3175" cy="7938"/>
          </a:xfrm>
          <a:custGeom>
            <a:avLst/>
            <a:gdLst>
              <a:gd name="T0" fmla="*/ 2147483646 w 2"/>
              <a:gd name="T1" fmla="*/ 2147483646 h 5"/>
              <a:gd name="T2" fmla="*/ 2147483646 w 2"/>
              <a:gd name="T3" fmla="*/ 2147483646 h 5"/>
              <a:gd name="T4" fmla="*/ 0 w 2"/>
              <a:gd name="T5" fmla="*/ 0 h 5"/>
              <a:gd name="T6" fmla="*/ 0 w 2"/>
              <a:gd name="T7" fmla="*/ 2147483646 h 5"/>
              <a:gd name="T8" fmla="*/ 0 w 2"/>
              <a:gd name="T9" fmla="*/ 2147483646 h 5"/>
              <a:gd name="T10" fmla="*/ 2147483646 w 2"/>
              <a:gd name="T11" fmla="*/ 2147483646 h 5"/>
              <a:gd name="T12" fmla="*/ 2147483646 w 2"/>
              <a:gd name="T13" fmla="*/ 2147483646 h 5"/>
              <a:gd name="T14" fmla="*/ 2147483646 w 2"/>
              <a:gd name="T15" fmla="*/ 2147483646 h 5"/>
              <a:gd name="T16" fmla="*/ 0 w 2"/>
              <a:gd name="T17" fmla="*/ 0 h 5"/>
              <a:gd name="T18" fmla="*/ 0 w 2"/>
              <a:gd name="T19" fmla="*/ 2147483646 h 5"/>
              <a:gd name="T20" fmla="*/ 0 w 2"/>
              <a:gd name="T21" fmla="*/ 2147483646 h 5"/>
              <a:gd name="T22" fmla="*/ 2147483646 w 2"/>
              <a:gd name="T23" fmla="*/ 2147483646 h 5"/>
              <a:gd name="T24" fmla="*/ 2147483646 w 2"/>
              <a:gd name="T25" fmla="*/ 2147483646 h 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5">
                <a:moveTo>
                  <a:pt x="2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" name="Freeform 1255"/>
          <p:cNvSpPr>
            <a:spLocks/>
          </p:cNvSpPr>
          <p:nvPr/>
        </p:nvSpPr>
        <p:spPr bwMode="auto">
          <a:xfrm>
            <a:off x="712788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2147483646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2147483646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2147483646 w 2"/>
              <a:gd name="T19" fmla="*/ 0 h 1587"/>
              <a:gd name="T20" fmla="*/ 2147483646 w 2"/>
              <a:gd name="T21" fmla="*/ 0 h 1587"/>
              <a:gd name="T22" fmla="*/ 2147483646 w 2"/>
              <a:gd name="T23" fmla="*/ 0 h 1587"/>
              <a:gd name="T24" fmla="*/ 2147483646 w 2"/>
              <a:gd name="T25" fmla="*/ 0 h 1587"/>
              <a:gd name="T26" fmla="*/ 2147483646 w 2"/>
              <a:gd name="T27" fmla="*/ 0 h 1587"/>
              <a:gd name="T28" fmla="*/ 2147483646 w 2"/>
              <a:gd name="T29" fmla="*/ 0 h 1587"/>
              <a:gd name="T30" fmla="*/ 2147483646 w 2"/>
              <a:gd name="T31" fmla="*/ 0 h 1587"/>
              <a:gd name="T32" fmla="*/ 2147483646 w 2"/>
              <a:gd name="T33" fmla="*/ 0 h 1587"/>
              <a:gd name="T34" fmla="*/ 2147483646 w 2"/>
              <a:gd name="T35" fmla="*/ 0 h 1587"/>
              <a:gd name="T36" fmla="*/ 2147483646 w 2"/>
              <a:gd name="T37" fmla="*/ 0 h 1587"/>
              <a:gd name="T38" fmla="*/ 2147483646 w 2"/>
              <a:gd name="T39" fmla="*/ 0 h 1587"/>
              <a:gd name="T40" fmla="*/ 2147483646 w 2"/>
              <a:gd name="T41" fmla="*/ 0 h 1587"/>
              <a:gd name="T42" fmla="*/ 2147483646 w 2"/>
              <a:gd name="T43" fmla="*/ 0 h 1587"/>
              <a:gd name="T44" fmla="*/ 2147483646 w 2"/>
              <a:gd name="T45" fmla="*/ 0 h 1587"/>
              <a:gd name="T46" fmla="*/ 2147483646 w 2"/>
              <a:gd name="T47" fmla="*/ 0 h 1587"/>
              <a:gd name="T48" fmla="*/ 2147483646 w 2"/>
              <a:gd name="T49" fmla="*/ 0 h 1587"/>
              <a:gd name="T50" fmla="*/ 2147483646 w 2"/>
              <a:gd name="T51" fmla="*/ 0 h 1587"/>
              <a:gd name="T52" fmla="*/ 2147483646 w 2"/>
              <a:gd name="T53" fmla="*/ 0 h 1587"/>
              <a:gd name="T54" fmla="*/ 2147483646 w 2"/>
              <a:gd name="T55" fmla="*/ 0 h 1587"/>
              <a:gd name="T56" fmla="*/ 2147483646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w 2"/>
              <a:gd name="T63" fmla="*/ 0 h 158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" name="Rectangle 1256"/>
          <p:cNvSpPr>
            <a:spLocks noChangeArrowheads="1"/>
          </p:cNvSpPr>
          <p:nvPr/>
        </p:nvSpPr>
        <p:spPr bwMode="auto">
          <a:xfrm>
            <a:off x="722313" y="550863"/>
            <a:ext cx="1587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43" name="Freeform 1258"/>
          <p:cNvSpPr>
            <a:spLocks/>
          </p:cNvSpPr>
          <p:nvPr/>
        </p:nvSpPr>
        <p:spPr bwMode="auto">
          <a:xfrm>
            <a:off x="722313" y="5508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4" name="Freeform 1266"/>
          <p:cNvSpPr>
            <a:spLocks/>
          </p:cNvSpPr>
          <p:nvPr/>
        </p:nvSpPr>
        <p:spPr bwMode="auto">
          <a:xfrm>
            <a:off x="728663" y="53498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w 1587"/>
              <a:gd name="T63" fmla="*/ 0 h 1587"/>
              <a:gd name="T64" fmla="*/ 0 w 1587"/>
              <a:gd name="T65" fmla="*/ 0 h 1587"/>
              <a:gd name="T66" fmla="*/ 0 w 1587"/>
              <a:gd name="T67" fmla="*/ 0 h 1587"/>
              <a:gd name="T68" fmla="*/ 0 w 1587"/>
              <a:gd name="T69" fmla="*/ 0 h 1587"/>
              <a:gd name="T70" fmla="*/ 0 w 1587"/>
              <a:gd name="T71" fmla="*/ 0 h 1587"/>
              <a:gd name="T72" fmla="*/ 0 w 1587"/>
              <a:gd name="T73" fmla="*/ 0 h 1587"/>
              <a:gd name="T74" fmla="*/ 0 w 1587"/>
              <a:gd name="T75" fmla="*/ 0 h 1587"/>
              <a:gd name="T76" fmla="*/ 0 w 1587"/>
              <a:gd name="T77" fmla="*/ 0 h 1587"/>
              <a:gd name="T78" fmla="*/ 0 w 1587"/>
              <a:gd name="T79" fmla="*/ 0 h 1587"/>
              <a:gd name="T80" fmla="*/ 0 w 1587"/>
              <a:gd name="T81" fmla="*/ 0 h 1587"/>
              <a:gd name="T82" fmla="*/ 0 w 1587"/>
              <a:gd name="T83" fmla="*/ 0 h 1587"/>
              <a:gd name="T84" fmla="*/ 0 w 1587"/>
              <a:gd name="T85" fmla="*/ 0 h 1587"/>
              <a:gd name="T86" fmla="*/ 0 w 1587"/>
              <a:gd name="T87" fmla="*/ 0 h 1587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5" name="Freeform 1269"/>
          <p:cNvSpPr>
            <a:spLocks/>
          </p:cNvSpPr>
          <p:nvPr/>
        </p:nvSpPr>
        <p:spPr bwMode="auto">
          <a:xfrm>
            <a:off x="728663" y="530225"/>
            <a:ext cx="3175" cy="4763"/>
          </a:xfrm>
          <a:custGeom>
            <a:avLst/>
            <a:gdLst>
              <a:gd name="T0" fmla="*/ 0 w 2"/>
              <a:gd name="T1" fmla="*/ 2147483646 h 3"/>
              <a:gd name="T2" fmla="*/ 2147483646 w 2"/>
              <a:gd name="T3" fmla="*/ 0 h 3"/>
              <a:gd name="T4" fmla="*/ 2147483646 w 2"/>
              <a:gd name="T5" fmla="*/ 0 h 3"/>
              <a:gd name="T6" fmla="*/ 2147483646 w 2"/>
              <a:gd name="T7" fmla="*/ 0 h 3"/>
              <a:gd name="T8" fmla="*/ 2147483646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2147483646 h 3"/>
              <a:gd name="T16" fmla="*/ 0 w 2"/>
              <a:gd name="T17" fmla="*/ 2147483646 h 3"/>
              <a:gd name="T18" fmla="*/ 2147483646 w 2"/>
              <a:gd name="T19" fmla="*/ 0 h 3"/>
              <a:gd name="T20" fmla="*/ 2147483646 w 2"/>
              <a:gd name="T21" fmla="*/ 0 h 3"/>
              <a:gd name="T22" fmla="*/ 0 w 2"/>
              <a:gd name="T23" fmla="*/ 0 h 3"/>
              <a:gd name="T24" fmla="*/ 0 w 2"/>
              <a:gd name="T25" fmla="*/ 0 h 3"/>
              <a:gd name="T26" fmla="*/ 0 w 2"/>
              <a:gd name="T27" fmla="*/ 0 h 3"/>
              <a:gd name="T28" fmla="*/ 0 w 2"/>
              <a:gd name="T29" fmla="*/ 0 h 3"/>
              <a:gd name="T30" fmla="*/ 0 w 2"/>
              <a:gd name="T31" fmla="*/ 0 h 3"/>
              <a:gd name="T32" fmla="*/ 0 w 2"/>
              <a:gd name="T33" fmla="*/ 0 h 3"/>
              <a:gd name="T34" fmla="*/ 0 w 2"/>
              <a:gd name="T35" fmla="*/ 0 h 3"/>
              <a:gd name="T36" fmla="*/ 0 w 2"/>
              <a:gd name="T37" fmla="*/ 0 h 3"/>
              <a:gd name="T38" fmla="*/ 0 w 2"/>
              <a:gd name="T39" fmla="*/ 2147483646 h 3"/>
              <a:gd name="T40" fmla="*/ 0 w 2"/>
              <a:gd name="T41" fmla="*/ 2147483646 h 3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6" name="Line 1270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7" name="Line 1271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8" name="Rectangle 1272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49" name="Rectangle 1273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0" name="Line 1274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" name="Line 1275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2" name="Freeform 1277"/>
          <p:cNvSpPr>
            <a:spLocks/>
          </p:cNvSpPr>
          <p:nvPr/>
        </p:nvSpPr>
        <p:spPr bwMode="auto">
          <a:xfrm>
            <a:off x="728663" y="523875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2147483646 h 2"/>
              <a:gd name="T4" fmla="*/ 0 w 1587"/>
              <a:gd name="T5" fmla="*/ 0 h 2"/>
              <a:gd name="T6" fmla="*/ 0 w 1587"/>
              <a:gd name="T7" fmla="*/ 2147483646 h 2"/>
              <a:gd name="T8" fmla="*/ 0 w 1587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3" name="Freeform 1287"/>
          <p:cNvSpPr>
            <a:spLocks/>
          </p:cNvSpPr>
          <p:nvPr/>
        </p:nvSpPr>
        <p:spPr bwMode="auto">
          <a:xfrm>
            <a:off x="719138" y="5143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2147483646 w 2"/>
              <a:gd name="T25" fmla="*/ 2147483646 h 2"/>
              <a:gd name="T26" fmla="*/ 2147483646 w 2"/>
              <a:gd name="T27" fmla="*/ 2147483646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4" name="Freeform 1290"/>
          <p:cNvSpPr>
            <a:spLocks/>
          </p:cNvSpPr>
          <p:nvPr/>
        </p:nvSpPr>
        <p:spPr bwMode="auto">
          <a:xfrm>
            <a:off x="719138" y="517525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2147483646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0 h 2"/>
              <a:gd name="T48" fmla="*/ 0 w 2"/>
              <a:gd name="T49" fmla="*/ 2147483646 h 2"/>
              <a:gd name="T50" fmla="*/ 2147483646 w 2"/>
              <a:gd name="T51" fmla="*/ 2147483646 h 2"/>
              <a:gd name="T52" fmla="*/ 2147483646 w 2"/>
              <a:gd name="T53" fmla="*/ 0 h 2"/>
              <a:gd name="T54" fmla="*/ 2147483646 w 2"/>
              <a:gd name="T55" fmla="*/ 0 h 2"/>
              <a:gd name="T56" fmla="*/ 0 w 2"/>
              <a:gd name="T57" fmla="*/ 0 h 2"/>
              <a:gd name="T58" fmla="*/ 0 w 2"/>
              <a:gd name="T59" fmla="*/ 0 h 2"/>
              <a:gd name="T60" fmla="*/ 0 w 2"/>
              <a:gd name="T61" fmla="*/ 2147483646 h 2"/>
              <a:gd name="T62" fmla="*/ 0 w 2"/>
              <a:gd name="T63" fmla="*/ 2147483646 h 2"/>
              <a:gd name="T64" fmla="*/ 2147483646 w 2"/>
              <a:gd name="T65" fmla="*/ 2147483646 h 2"/>
              <a:gd name="T66" fmla="*/ 2147483646 w 2"/>
              <a:gd name="T67" fmla="*/ 2147483646 h 2"/>
              <a:gd name="T68" fmla="*/ 0 w 2"/>
              <a:gd name="T69" fmla="*/ 2147483646 h 2"/>
              <a:gd name="T70" fmla="*/ 0 w 2"/>
              <a:gd name="T71" fmla="*/ 2147483646 h 2"/>
              <a:gd name="T72" fmla="*/ 0 w 2"/>
              <a:gd name="T73" fmla="*/ 2147483646 h 2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5" name="Rectangle 1335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6" name="Rectangle 1336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7" name="Rectangle 1337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8" name="Rectangle 1340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9" name="Rectangle 1341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0" name="Rectangle 1342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1" name="Rectangle 1343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2" name="Rectangle 1344"/>
          <p:cNvSpPr>
            <a:spLocks noChangeArrowheads="1"/>
          </p:cNvSpPr>
          <p:nvPr/>
        </p:nvSpPr>
        <p:spPr bwMode="auto">
          <a:xfrm>
            <a:off x="465138" y="485775"/>
            <a:ext cx="1587" cy="31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pic>
        <p:nvPicPr>
          <p:cNvPr id="63" name="Picture 6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4687888"/>
            <a:ext cx="4883150" cy="95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Rectangle 64"/>
          <p:cNvSpPr>
            <a:spLocks noChangeArrowheads="1"/>
          </p:cNvSpPr>
          <p:nvPr/>
        </p:nvSpPr>
        <p:spPr bwMode="auto">
          <a:xfrm>
            <a:off x="0" y="4311650"/>
            <a:ext cx="9144000" cy="17621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115888" indent="-115888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330" name="Title 329"/>
          <p:cNvSpPr>
            <a:spLocks noGrp="1"/>
          </p:cNvSpPr>
          <p:nvPr>
            <p:ph type="title"/>
          </p:nvPr>
        </p:nvSpPr>
        <p:spPr>
          <a:xfrm>
            <a:off x="1512623" y="1189789"/>
            <a:ext cx="6971806" cy="1822161"/>
          </a:xfrm>
        </p:spPr>
        <p:txBody>
          <a:bodyPr anchor="b"/>
          <a:lstStyle>
            <a:lvl1pPr>
              <a:lnSpc>
                <a:spcPct val="100000"/>
              </a:lnSpc>
              <a:spcBef>
                <a:spcPts val="0"/>
              </a:spcBef>
              <a:defRPr sz="3600" b="1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32" name="Text Placeholder 331"/>
          <p:cNvSpPr>
            <a:spLocks noGrp="1"/>
          </p:cNvSpPr>
          <p:nvPr>
            <p:ph type="body" sz="quarter" idx="13"/>
          </p:nvPr>
        </p:nvSpPr>
        <p:spPr>
          <a:xfrm>
            <a:off x="1525172" y="3000005"/>
            <a:ext cx="6959257" cy="875885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400" b="0" i="0" cap="all" baseline="0">
                <a:solidFill>
                  <a:srgbClr val="FFFFFF"/>
                </a:solidFill>
                <a:latin typeface="+mn-lt"/>
                <a:cs typeface="Andes ExtraLight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Text Placeholder 331"/>
          <p:cNvSpPr>
            <a:spLocks noGrp="1"/>
          </p:cNvSpPr>
          <p:nvPr>
            <p:ph type="body" sz="quarter" idx="14"/>
          </p:nvPr>
        </p:nvSpPr>
        <p:spPr>
          <a:xfrm>
            <a:off x="5418667" y="4927600"/>
            <a:ext cx="3065762" cy="995705"/>
          </a:xfrm>
        </p:spPr>
        <p:txBody>
          <a:bodyPr anchor="b"/>
          <a:lstStyle>
            <a:lvl1pPr algn="r">
              <a:lnSpc>
                <a:spcPct val="100000"/>
              </a:lnSpc>
              <a:defRPr sz="1500" b="0" i="0" baseline="0">
                <a:solidFill>
                  <a:schemeClr val="tx1"/>
                </a:solidFill>
                <a:latin typeface="Arial"/>
                <a:cs typeface="Arial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5" name="Rectangle 1028"/>
          <p:cNvSpPr>
            <a:spLocks noGrp="1" noChangeArrowheads="1"/>
          </p:cNvSpPr>
          <p:nvPr>
            <p:ph type="dt" sz="half" idx="15"/>
          </p:nvPr>
        </p:nvSpPr>
        <p:spPr>
          <a:xfrm>
            <a:off x="5932488" y="5975350"/>
            <a:ext cx="2552700" cy="306388"/>
          </a:xfrm>
          <a:prstGeom prst="rect">
            <a:avLst/>
          </a:prstGeom>
        </p:spPr>
        <p:txBody>
          <a:bodyPr rIns="0"/>
          <a:lstStyle>
            <a:lvl1pPr algn="r" eaLnBrk="1" hangingPunct="1">
              <a:defRPr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3A5BE128-5433-4D8E-9A0D-90365B08AA74}" type="datetime4">
              <a:rPr lang="en-US"/>
              <a:pPr>
                <a:defRPr/>
              </a:pPr>
              <a:t>1 December, 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13667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12"/>
          </p:nvPr>
        </p:nvSpPr>
        <p:spPr/>
        <p:txBody>
          <a:bodyPr/>
          <a:lstStyle>
            <a:lvl3pPr marL="361950" indent="-361950">
              <a:buFont typeface="Arial" panose="020B0604020202020204" pitchFamily="34" charset="0"/>
              <a:buChar char="•"/>
              <a:defRPr/>
            </a:lvl3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36B31D-D9D9-4C8B-865A-AFB0D5F480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92175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b St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Freeform 1683"/>
          <p:cNvSpPr>
            <a:spLocks/>
          </p:cNvSpPr>
          <p:nvPr/>
        </p:nvSpPr>
        <p:spPr bwMode="auto">
          <a:xfrm flipH="1">
            <a:off x="7410450" y="3175"/>
            <a:ext cx="712788" cy="584200"/>
          </a:xfrm>
          <a:custGeom>
            <a:avLst/>
            <a:gdLst>
              <a:gd name="T0" fmla="*/ 2147483646 w 448"/>
              <a:gd name="T1" fmla="*/ 2147483646 h 372"/>
              <a:gd name="T2" fmla="*/ 2147483646 w 448"/>
              <a:gd name="T3" fmla="*/ 2147483646 h 372"/>
              <a:gd name="T4" fmla="*/ 2147483646 w 448"/>
              <a:gd name="T5" fmla="*/ 2147483646 h 372"/>
              <a:gd name="T6" fmla="*/ 2147483646 w 448"/>
              <a:gd name="T7" fmla="*/ 2147483646 h 372"/>
              <a:gd name="T8" fmla="*/ 2147483646 w 448"/>
              <a:gd name="T9" fmla="*/ 2147483646 h 372"/>
              <a:gd name="T10" fmla="*/ 2147483646 w 448"/>
              <a:gd name="T11" fmla="*/ 2147483646 h 372"/>
              <a:gd name="T12" fmla="*/ 0 w 448"/>
              <a:gd name="T13" fmla="*/ 0 h 372"/>
              <a:gd name="T14" fmla="*/ 2147483646 w 448"/>
              <a:gd name="T15" fmla="*/ 0 h 372"/>
              <a:gd name="T16" fmla="*/ 2147483646 w 448"/>
              <a:gd name="T17" fmla="*/ 2147483646 h 372"/>
              <a:gd name="T18" fmla="*/ 2147483646 w 448"/>
              <a:gd name="T19" fmla="*/ 2147483646 h 372"/>
              <a:gd name="T20" fmla="*/ 2147483646 w 448"/>
              <a:gd name="T21" fmla="*/ 2147483646 h 372"/>
              <a:gd name="T22" fmla="*/ 2147483646 w 448"/>
              <a:gd name="T23" fmla="*/ 2147483646 h 372"/>
              <a:gd name="T24" fmla="*/ 2147483646 w 448"/>
              <a:gd name="T25" fmla="*/ 2147483646 h 372"/>
              <a:gd name="T26" fmla="*/ 2147483646 w 448"/>
              <a:gd name="T27" fmla="*/ 2147483646 h 372"/>
              <a:gd name="T28" fmla="*/ 2147483646 w 448"/>
              <a:gd name="T29" fmla="*/ 2147483646 h 37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448" h="372">
                <a:moveTo>
                  <a:pt x="448" y="372"/>
                </a:moveTo>
                <a:lnTo>
                  <a:pt x="388" y="302"/>
                </a:lnTo>
                <a:lnTo>
                  <a:pt x="280" y="208"/>
                </a:lnTo>
                <a:lnTo>
                  <a:pt x="210" y="142"/>
                </a:lnTo>
                <a:lnTo>
                  <a:pt x="140" y="94"/>
                </a:lnTo>
                <a:lnTo>
                  <a:pt x="64" y="44"/>
                </a:lnTo>
                <a:lnTo>
                  <a:pt x="0" y="0"/>
                </a:lnTo>
                <a:lnTo>
                  <a:pt x="280" y="0"/>
                </a:lnTo>
                <a:lnTo>
                  <a:pt x="300" y="36"/>
                </a:lnTo>
                <a:lnTo>
                  <a:pt x="324" y="82"/>
                </a:lnTo>
                <a:lnTo>
                  <a:pt x="346" y="134"/>
                </a:lnTo>
                <a:lnTo>
                  <a:pt x="378" y="206"/>
                </a:lnTo>
                <a:lnTo>
                  <a:pt x="408" y="264"/>
                </a:lnTo>
                <a:lnTo>
                  <a:pt x="434" y="334"/>
                </a:lnTo>
                <a:lnTo>
                  <a:pt x="448" y="372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4" name="Line 1086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5" name="Line 1087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6" name="Rectangle 1088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77" name="Rectangle 1089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78" name="Freeform 1098"/>
          <p:cNvSpPr>
            <a:spLocks/>
          </p:cNvSpPr>
          <p:nvPr/>
        </p:nvSpPr>
        <p:spPr bwMode="auto">
          <a:xfrm>
            <a:off x="487363" y="617538"/>
            <a:ext cx="3175" cy="1587"/>
          </a:xfrm>
          <a:custGeom>
            <a:avLst/>
            <a:gdLst>
              <a:gd name="T0" fmla="*/ 0 w 2"/>
              <a:gd name="T1" fmla="*/ 0 h 1587"/>
              <a:gd name="T2" fmla="*/ 2147483646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0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0 w 2"/>
              <a:gd name="T25" fmla="*/ 0 h 1587"/>
              <a:gd name="T26" fmla="*/ 0 w 2"/>
              <a:gd name="T27" fmla="*/ 0 h 1587"/>
              <a:gd name="T28" fmla="*/ 0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147483646 w 2"/>
              <a:gd name="T35" fmla="*/ 0 h 1587"/>
              <a:gd name="T36" fmla="*/ 2147483646 w 2"/>
              <a:gd name="T37" fmla="*/ 0 h 1587"/>
              <a:gd name="T38" fmla="*/ 2147483646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9" name="Freeform 1115"/>
          <p:cNvSpPr>
            <a:spLocks/>
          </p:cNvSpPr>
          <p:nvPr/>
        </p:nvSpPr>
        <p:spPr bwMode="auto">
          <a:xfrm>
            <a:off x="458788" y="473075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0 w 2"/>
              <a:gd name="T5" fmla="*/ 2147483646 h 2"/>
              <a:gd name="T6" fmla="*/ 0 w 2"/>
              <a:gd name="T7" fmla="*/ 2147483646 h 2"/>
              <a:gd name="T8" fmla="*/ 0 w 2"/>
              <a:gd name="T9" fmla="*/ 2147483646 h 2"/>
              <a:gd name="T10" fmla="*/ 0 w 2"/>
              <a:gd name="T11" fmla="*/ 2147483646 h 2"/>
              <a:gd name="T12" fmla="*/ 2147483646 w 2"/>
              <a:gd name="T13" fmla="*/ 2147483646 h 2"/>
              <a:gd name="T14" fmla="*/ 2147483646 w 2"/>
              <a:gd name="T15" fmla="*/ 2147483646 h 2"/>
              <a:gd name="T16" fmla="*/ 2147483646 w 2"/>
              <a:gd name="T17" fmla="*/ 0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2147483646 w 2"/>
              <a:gd name="T29" fmla="*/ 2147483646 h 2"/>
              <a:gd name="T30" fmla="*/ 2147483646 w 2"/>
              <a:gd name="T31" fmla="*/ 2147483646 h 2"/>
              <a:gd name="T32" fmla="*/ 2147483646 w 2"/>
              <a:gd name="T33" fmla="*/ 2147483646 h 2"/>
              <a:gd name="T34" fmla="*/ 2147483646 w 2"/>
              <a:gd name="T35" fmla="*/ 2147483646 h 2"/>
              <a:gd name="T36" fmla="*/ 2147483646 w 2"/>
              <a:gd name="T37" fmla="*/ 2147483646 h 2"/>
              <a:gd name="T38" fmla="*/ 2147483646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2147483646 w 2"/>
              <a:gd name="T55" fmla="*/ 2147483646 h 2"/>
              <a:gd name="T56" fmla="*/ 0 w 2"/>
              <a:gd name="T57" fmla="*/ 2147483646 h 2"/>
              <a:gd name="T58" fmla="*/ 2147483646 w 2"/>
              <a:gd name="T59" fmla="*/ 2147483646 h 2"/>
              <a:gd name="T60" fmla="*/ 2147483646 w 2"/>
              <a:gd name="T61" fmla="*/ 2147483646 h 2"/>
              <a:gd name="T62" fmla="*/ 2147483646 w 2"/>
              <a:gd name="T63" fmla="*/ 2147483646 h 2"/>
              <a:gd name="T64" fmla="*/ 0 w 2"/>
              <a:gd name="T65" fmla="*/ 2147483646 h 2"/>
              <a:gd name="T66" fmla="*/ 0 w 2"/>
              <a:gd name="T67" fmla="*/ 2147483646 h 2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0" name="Freeform 1120"/>
          <p:cNvSpPr>
            <a:spLocks/>
          </p:cNvSpPr>
          <p:nvPr/>
        </p:nvSpPr>
        <p:spPr bwMode="auto">
          <a:xfrm>
            <a:off x="458788" y="4635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147483646 h 2"/>
              <a:gd name="T4" fmla="*/ 0 w 2"/>
              <a:gd name="T5" fmla="*/ 2147483646 h 2"/>
              <a:gd name="T6" fmla="*/ 0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2147483646 w 2"/>
              <a:gd name="T13" fmla="*/ 0 h 2"/>
              <a:gd name="T14" fmla="*/ 2147483646 w 2"/>
              <a:gd name="T15" fmla="*/ 0 h 2"/>
              <a:gd name="T16" fmla="*/ 0 w 2"/>
              <a:gd name="T17" fmla="*/ 0 h 2"/>
              <a:gd name="T18" fmla="*/ 0 w 2"/>
              <a:gd name="T19" fmla="*/ 2147483646 h 2"/>
              <a:gd name="T20" fmla="*/ 0 w 2"/>
              <a:gd name="T21" fmla="*/ 2147483646 h 2"/>
              <a:gd name="T22" fmla="*/ 2147483646 w 2"/>
              <a:gd name="T23" fmla="*/ 0 h 2"/>
              <a:gd name="T24" fmla="*/ 2147483646 w 2"/>
              <a:gd name="T25" fmla="*/ 0 h 2"/>
              <a:gd name="T26" fmla="*/ 2147483646 w 2"/>
              <a:gd name="T27" fmla="*/ 0 h 2"/>
              <a:gd name="T28" fmla="*/ 2147483646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0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2147483646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2147483646 w 2"/>
              <a:gd name="T53" fmla="*/ 2147483646 h 2"/>
              <a:gd name="T54" fmla="*/ 2147483646 w 2"/>
              <a:gd name="T55" fmla="*/ 2147483646 h 2"/>
              <a:gd name="T56" fmla="*/ 2147483646 w 2"/>
              <a:gd name="T57" fmla="*/ 0 h 2"/>
              <a:gd name="T58" fmla="*/ 0 w 2"/>
              <a:gd name="T59" fmla="*/ 0 h 2"/>
              <a:gd name="T60" fmla="*/ 0 w 2"/>
              <a:gd name="T61" fmla="*/ 0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1" name="Freeform 1134"/>
          <p:cNvSpPr>
            <a:spLocks/>
          </p:cNvSpPr>
          <p:nvPr/>
        </p:nvSpPr>
        <p:spPr bwMode="auto">
          <a:xfrm>
            <a:off x="703263" y="514350"/>
            <a:ext cx="3175" cy="6350"/>
          </a:xfrm>
          <a:custGeom>
            <a:avLst/>
            <a:gdLst>
              <a:gd name="T0" fmla="*/ 2147483646 w 2"/>
              <a:gd name="T1" fmla="*/ 2147483646 h 4"/>
              <a:gd name="T2" fmla="*/ 2147483646 w 2"/>
              <a:gd name="T3" fmla="*/ 2147483646 h 4"/>
              <a:gd name="T4" fmla="*/ 2147483646 w 2"/>
              <a:gd name="T5" fmla="*/ 2147483646 h 4"/>
              <a:gd name="T6" fmla="*/ 2147483646 w 2"/>
              <a:gd name="T7" fmla="*/ 2147483646 h 4"/>
              <a:gd name="T8" fmla="*/ 2147483646 w 2"/>
              <a:gd name="T9" fmla="*/ 0 h 4"/>
              <a:gd name="T10" fmla="*/ 2147483646 w 2"/>
              <a:gd name="T11" fmla="*/ 0 h 4"/>
              <a:gd name="T12" fmla="*/ 2147483646 w 2"/>
              <a:gd name="T13" fmla="*/ 0 h 4"/>
              <a:gd name="T14" fmla="*/ 0 w 2"/>
              <a:gd name="T15" fmla="*/ 2147483646 h 4"/>
              <a:gd name="T16" fmla="*/ 2147483646 w 2"/>
              <a:gd name="T17" fmla="*/ 2147483646 h 4"/>
              <a:gd name="T18" fmla="*/ 2147483646 w 2"/>
              <a:gd name="T19" fmla="*/ 2147483646 h 4"/>
              <a:gd name="T20" fmla="*/ 2147483646 w 2"/>
              <a:gd name="T21" fmla="*/ 2147483646 h 4"/>
              <a:gd name="T22" fmla="*/ 2147483646 w 2"/>
              <a:gd name="T23" fmla="*/ 0 h 4"/>
              <a:gd name="T24" fmla="*/ 2147483646 w 2"/>
              <a:gd name="T25" fmla="*/ 2147483646 h 4"/>
              <a:gd name="T26" fmla="*/ 2147483646 w 2"/>
              <a:gd name="T27" fmla="*/ 2147483646 h 4"/>
              <a:gd name="T28" fmla="*/ 2147483646 w 2"/>
              <a:gd name="T29" fmla="*/ 2147483646 h 4"/>
              <a:gd name="T30" fmla="*/ 2147483646 w 2"/>
              <a:gd name="T31" fmla="*/ 2147483646 h 4"/>
              <a:gd name="T32" fmla="*/ 2147483646 w 2"/>
              <a:gd name="T33" fmla="*/ 2147483646 h 4"/>
              <a:gd name="T34" fmla="*/ 2147483646 w 2"/>
              <a:gd name="T35" fmla="*/ 2147483646 h 4"/>
              <a:gd name="T36" fmla="*/ 2147483646 w 2"/>
              <a:gd name="T37" fmla="*/ 2147483646 h 4"/>
              <a:gd name="T38" fmla="*/ 2147483646 w 2"/>
              <a:gd name="T39" fmla="*/ 2147483646 h 4"/>
              <a:gd name="T40" fmla="*/ 2147483646 w 2"/>
              <a:gd name="T41" fmla="*/ 2147483646 h 4"/>
              <a:gd name="T42" fmla="*/ 2147483646 w 2"/>
              <a:gd name="T43" fmla="*/ 2147483646 h 4"/>
              <a:gd name="T44" fmla="*/ 2147483646 w 2"/>
              <a:gd name="T45" fmla="*/ 2147483646 h 4"/>
              <a:gd name="T46" fmla="*/ 2147483646 w 2"/>
              <a:gd name="T47" fmla="*/ 2147483646 h 4"/>
              <a:gd name="T48" fmla="*/ 2147483646 w 2"/>
              <a:gd name="T49" fmla="*/ 2147483646 h 4"/>
              <a:gd name="T50" fmla="*/ 2147483646 w 2"/>
              <a:gd name="T51" fmla="*/ 2147483646 h 4"/>
              <a:gd name="T52" fmla="*/ 0 w 2"/>
              <a:gd name="T53" fmla="*/ 2147483646 h 4"/>
              <a:gd name="T54" fmla="*/ 2147483646 w 2"/>
              <a:gd name="T55" fmla="*/ 2147483646 h 4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2" h="4">
                <a:moveTo>
                  <a:pt x="2" y="4"/>
                </a:move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" name="Freeform 1141"/>
          <p:cNvSpPr>
            <a:spLocks/>
          </p:cNvSpPr>
          <p:nvPr/>
        </p:nvSpPr>
        <p:spPr bwMode="auto">
          <a:xfrm>
            <a:off x="706438" y="479425"/>
            <a:ext cx="1587" cy="6350"/>
          </a:xfrm>
          <a:custGeom>
            <a:avLst/>
            <a:gdLst>
              <a:gd name="T0" fmla="*/ 0 w 1587"/>
              <a:gd name="T1" fmla="*/ 2147483646 h 4"/>
              <a:gd name="T2" fmla="*/ 0 w 1587"/>
              <a:gd name="T3" fmla="*/ 2147483646 h 4"/>
              <a:gd name="T4" fmla="*/ 0 w 1587"/>
              <a:gd name="T5" fmla="*/ 0 h 4"/>
              <a:gd name="T6" fmla="*/ 0 w 1587"/>
              <a:gd name="T7" fmla="*/ 0 h 4"/>
              <a:gd name="T8" fmla="*/ 0 w 1587"/>
              <a:gd name="T9" fmla="*/ 2147483646 h 4"/>
              <a:gd name="T10" fmla="*/ 0 w 1587"/>
              <a:gd name="T11" fmla="*/ 2147483646 h 4"/>
              <a:gd name="T12" fmla="*/ 0 w 1587"/>
              <a:gd name="T13" fmla="*/ 2147483646 h 4"/>
              <a:gd name="T14" fmla="*/ 0 w 1587"/>
              <a:gd name="T15" fmla="*/ 2147483646 h 4"/>
              <a:gd name="T16" fmla="*/ 0 w 1587"/>
              <a:gd name="T17" fmla="*/ 2147483646 h 4"/>
              <a:gd name="T18" fmla="*/ 0 w 1587"/>
              <a:gd name="T19" fmla="*/ 2147483646 h 4"/>
              <a:gd name="T20" fmla="*/ 0 w 1587"/>
              <a:gd name="T21" fmla="*/ 2147483646 h 4"/>
              <a:gd name="T22" fmla="*/ 0 w 1587"/>
              <a:gd name="T23" fmla="*/ 2147483646 h 4"/>
              <a:gd name="T24" fmla="*/ 0 w 1587"/>
              <a:gd name="T25" fmla="*/ 2147483646 h 4"/>
              <a:gd name="T26" fmla="*/ 0 w 1587"/>
              <a:gd name="T27" fmla="*/ 2147483646 h 4"/>
              <a:gd name="T28" fmla="*/ 0 w 1587"/>
              <a:gd name="T29" fmla="*/ 2147483646 h 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87" h="4">
                <a:moveTo>
                  <a:pt x="0" y="4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0" y="4"/>
                </a:lnTo>
                <a:lnTo>
                  <a:pt x="0" y="2"/>
                </a:lnTo>
                <a:lnTo>
                  <a:pt x="0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3" name="Freeform 1148"/>
          <p:cNvSpPr>
            <a:spLocks/>
          </p:cNvSpPr>
          <p:nvPr/>
        </p:nvSpPr>
        <p:spPr bwMode="auto">
          <a:xfrm>
            <a:off x="693738" y="460375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2147483646 w 2"/>
              <a:gd name="T3" fmla="*/ 0 h 2"/>
              <a:gd name="T4" fmla="*/ 2147483646 w 2"/>
              <a:gd name="T5" fmla="*/ 0 h 2"/>
              <a:gd name="T6" fmla="*/ 2147483646 w 2"/>
              <a:gd name="T7" fmla="*/ 0 h 2"/>
              <a:gd name="T8" fmla="*/ 2147483646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0 h 2"/>
              <a:gd name="T26" fmla="*/ 2147483646 w 2"/>
              <a:gd name="T27" fmla="*/ 0 h 2"/>
              <a:gd name="T28" fmla="*/ 2147483646 w 2"/>
              <a:gd name="T29" fmla="*/ 0 h 2"/>
              <a:gd name="T30" fmla="*/ 0 w 2"/>
              <a:gd name="T31" fmla="*/ 2147483646 h 2"/>
              <a:gd name="T32" fmla="*/ 2147483646 w 2"/>
              <a:gd name="T33" fmla="*/ 2147483646 h 2"/>
              <a:gd name="T34" fmla="*/ 2147483646 w 2"/>
              <a:gd name="T35" fmla="*/ 0 h 2"/>
              <a:gd name="T36" fmla="*/ 0 w 2"/>
              <a:gd name="T37" fmla="*/ 2147483646 h 2"/>
              <a:gd name="T38" fmla="*/ 2147483646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0 w 2"/>
              <a:gd name="T57" fmla="*/ 2147483646 h 2"/>
              <a:gd name="T58" fmla="*/ 2147483646 w 2"/>
              <a:gd name="T59" fmla="*/ 2147483646 h 2"/>
              <a:gd name="T60" fmla="*/ 2147483646 w 2"/>
              <a:gd name="T61" fmla="*/ 2147483646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4" name="Freeform 1150"/>
          <p:cNvSpPr>
            <a:spLocks/>
          </p:cNvSpPr>
          <p:nvPr/>
        </p:nvSpPr>
        <p:spPr bwMode="auto">
          <a:xfrm>
            <a:off x="684213" y="447675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0 h 2"/>
              <a:gd name="T4" fmla="*/ 0 w 1587"/>
              <a:gd name="T5" fmla="*/ 2147483646 h 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5" name="Freeform 1152"/>
          <p:cNvSpPr>
            <a:spLocks/>
          </p:cNvSpPr>
          <p:nvPr/>
        </p:nvSpPr>
        <p:spPr bwMode="auto">
          <a:xfrm>
            <a:off x="684213" y="447675"/>
            <a:ext cx="3175" cy="3175"/>
          </a:xfrm>
          <a:custGeom>
            <a:avLst/>
            <a:gdLst>
              <a:gd name="T0" fmla="*/ 2147483646 w 2"/>
              <a:gd name="T1" fmla="*/ 0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0 h 2"/>
              <a:gd name="T8" fmla="*/ 0 w 2"/>
              <a:gd name="T9" fmla="*/ 2147483646 h 2"/>
              <a:gd name="T10" fmla="*/ 2147483646 w 2"/>
              <a:gd name="T11" fmla="*/ 2147483646 h 2"/>
              <a:gd name="T12" fmla="*/ 2147483646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6" name="Freeform 1154"/>
          <p:cNvSpPr>
            <a:spLocks/>
          </p:cNvSpPr>
          <p:nvPr/>
        </p:nvSpPr>
        <p:spPr bwMode="auto">
          <a:xfrm>
            <a:off x="665163" y="434975"/>
            <a:ext cx="3175" cy="1588"/>
          </a:xfrm>
          <a:custGeom>
            <a:avLst/>
            <a:gdLst>
              <a:gd name="T0" fmla="*/ 2147483646 w 2"/>
              <a:gd name="T1" fmla="*/ 0 h 1588"/>
              <a:gd name="T2" fmla="*/ 0 w 2"/>
              <a:gd name="T3" fmla="*/ 0 h 1588"/>
              <a:gd name="T4" fmla="*/ 2147483646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7" name="Freeform 1156"/>
          <p:cNvSpPr>
            <a:spLocks/>
          </p:cNvSpPr>
          <p:nvPr/>
        </p:nvSpPr>
        <p:spPr bwMode="auto">
          <a:xfrm>
            <a:off x="665163" y="431800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2147483646 h 2"/>
              <a:gd name="T8" fmla="*/ 2147483646 w 2"/>
              <a:gd name="T9" fmla="*/ 2147483646 h 2"/>
              <a:gd name="T10" fmla="*/ 2147483646 w 2"/>
              <a:gd name="T11" fmla="*/ 2147483646 h 2"/>
              <a:gd name="T12" fmla="*/ 2147483646 w 2"/>
              <a:gd name="T13" fmla="*/ 2147483646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2147483646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8" name="Freeform 1163"/>
          <p:cNvSpPr>
            <a:spLocks/>
          </p:cNvSpPr>
          <p:nvPr/>
        </p:nvSpPr>
        <p:spPr bwMode="auto">
          <a:xfrm>
            <a:off x="611188" y="415925"/>
            <a:ext cx="6350" cy="3175"/>
          </a:xfrm>
          <a:custGeom>
            <a:avLst/>
            <a:gdLst>
              <a:gd name="T0" fmla="*/ 2147483646 w 4"/>
              <a:gd name="T1" fmla="*/ 2147483646 h 2"/>
              <a:gd name="T2" fmla="*/ 2147483646 w 4"/>
              <a:gd name="T3" fmla="*/ 2147483646 h 2"/>
              <a:gd name="T4" fmla="*/ 2147483646 w 4"/>
              <a:gd name="T5" fmla="*/ 2147483646 h 2"/>
              <a:gd name="T6" fmla="*/ 2147483646 w 4"/>
              <a:gd name="T7" fmla="*/ 0 h 2"/>
              <a:gd name="T8" fmla="*/ 2147483646 w 4"/>
              <a:gd name="T9" fmla="*/ 0 h 2"/>
              <a:gd name="T10" fmla="*/ 2147483646 w 4"/>
              <a:gd name="T11" fmla="*/ 0 h 2"/>
              <a:gd name="T12" fmla="*/ 2147483646 w 4"/>
              <a:gd name="T13" fmla="*/ 0 h 2"/>
              <a:gd name="T14" fmla="*/ 0 w 4"/>
              <a:gd name="T15" fmla="*/ 2147483646 h 2"/>
              <a:gd name="T16" fmla="*/ 2147483646 w 4"/>
              <a:gd name="T17" fmla="*/ 2147483646 h 2"/>
              <a:gd name="T18" fmla="*/ 2147483646 w 4"/>
              <a:gd name="T19" fmla="*/ 0 h 2"/>
              <a:gd name="T20" fmla="*/ 2147483646 w 4"/>
              <a:gd name="T21" fmla="*/ 2147483646 h 2"/>
              <a:gd name="T22" fmla="*/ 2147483646 w 4"/>
              <a:gd name="T23" fmla="*/ 0 h 2"/>
              <a:gd name="T24" fmla="*/ 2147483646 w 4"/>
              <a:gd name="T25" fmla="*/ 0 h 2"/>
              <a:gd name="T26" fmla="*/ 2147483646 w 4"/>
              <a:gd name="T27" fmla="*/ 0 h 2"/>
              <a:gd name="T28" fmla="*/ 2147483646 w 4"/>
              <a:gd name="T29" fmla="*/ 0 h 2"/>
              <a:gd name="T30" fmla="*/ 0 w 4"/>
              <a:gd name="T31" fmla="*/ 0 h 2"/>
              <a:gd name="T32" fmla="*/ 2147483646 w 4"/>
              <a:gd name="T33" fmla="*/ 2147483646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" h="2">
                <a:moveTo>
                  <a:pt x="2" y="2"/>
                </a:moveTo>
                <a:lnTo>
                  <a:pt x="2" y="2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0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9" name="Freeform 1172"/>
          <p:cNvSpPr>
            <a:spLocks/>
          </p:cNvSpPr>
          <p:nvPr/>
        </p:nvSpPr>
        <p:spPr bwMode="auto">
          <a:xfrm>
            <a:off x="582613" y="476250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147483646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0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0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0 w 2"/>
              <a:gd name="T57" fmla="*/ 2147483646 h 2"/>
              <a:gd name="T58" fmla="*/ 0 w 2"/>
              <a:gd name="T59" fmla="*/ 2147483646 h 2"/>
              <a:gd name="T60" fmla="*/ 0 w 2"/>
              <a:gd name="T61" fmla="*/ 2147483646 h 2"/>
              <a:gd name="T62" fmla="*/ 0 w 2"/>
              <a:gd name="T63" fmla="*/ 2147483646 h 2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0" name="Freeform 1177"/>
          <p:cNvSpPr>
            <a:spLocks/>
          </p:cNvSpPr>
          <p:nvPr/>
        </p:nvSpPr>
        <p:spPr bwMode="auto">
          <a:xfrm>
            <a:off x="557213" y="534988"/>
            <a:ext cx="3175" cy="3175"/>
          </a:xfrm>
          <a:custGeom>
            <a:avLst/>
            <a:gdLst>
              <a:gd name="T0" fmla="*/ 0 w 2"/>
              <a:gd name="T1" fmla="*/ 2147483646 h 2"/>
              <a:gd name="T2" fmla="*/ 2147483646 w 2"/>
              <a:gd name="T3" fmla="*/ 2147483646 h 2"/>
              <a:gd name="T4" fmla="*/ 2147483646 w 2"/>
              <a:gd name="T5" fmla="*/ 2147483646 h 2"/>
              <a:gd name="T6" fmla="*/ 2147483646 w 2"/>
              <a:gd name="T7" fmla="*/ 0 h 2"/>
              <a:gd name="T8" fmla="*/ 2147483646 w 2"/>
              <a:gd name="T9" fmla="*/ 0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2147483646 h 2"/>
              <a:gd name="T40" fmla="*/ 0 w 2"/>
              <a:gd name="T41" fmla="*/ 2147483646 h 2"/>
              <a:gd name="T42" fmla="*/ 2147483646 w 2"/>
              <a:gd name="T43" fmla="*/ 2147483646 h 2"/>
              <a:gd name="T44" fmla="*/ 2147483646 w 2"/>
              <a:gd name="T45" fmla="*/ 0 h 2"/>
              <a:gd name="T46" fmla="*/ 2147483646 w 2"/>
              <a:gd name="T47" fmla="*/ 0 h 2"/>
              <a:gd name="T48" fmla="*/ 2147483646 w 2"/>
              <a:gd name="T49" fmla="*/ 0 h 2"/>
              <a:gd name="T50" fmla="*/ 2147483646 w 2"/>
              <a:gd name="T51" fmla="*/ 0 h 2"/>
              <a:gd name="T52" fmla="*/ 2147483646 w 2"/>
              <a:gd name="T53" fmla="*/ 0 h 2"/>
              <a:gd name="T54" fmla="*/ 2147483646 w 2"/>
              <a:gd name="T55" fmla="*/ 0 h 2"/>
              <a:gd name="T56" fmla="*/ 2147483646 w 2"/>
              <a:gd name="T57" fmla="*/ 0 h 2"/>
              <a:gd name="T58" fmla="*/ 2147483646 w 2"/>
              <a:gd name="T59" fmla="*/ 0 h 2"/>
              <a:gd name="T60" fmla="*/ 2147483646 w 2"/>
              <a:gd name="T61" fmla="*/ 0 h 2"/>
              <a:gd name="T62" fmla="*/ 2147483646 w 2"/>
              <a:gd name="T63" fmla="*/ 0 h 2"/>
              <a:gd name="T64" fmla="*/ 2147483646 w 2"/>
              <a:gd name="T65" fmla="*/ 0 h 2"/>
              <a:gd name="T66" fmla="*/ 2147483646 w 2"/>
              <a:gd name="T67" fmla="*/ 2147483646 h 2"/>
              <a:gd name="T68" fmla="*/ 2147483646 w 2"/>
              <a:gd name="T69" fmla="*/ 0 h 2"/>
              <a:gd name="T70" fmla="*/ 2147483646 w 2"/>
              <a:gd name="T71" fmla="*/ 0 h 2"/>
              <a:gd name="T72" fmla="*/ 0 w 2"/>
              <a:gd name="T73" fmla="*/ 0 h 2"/>
              <a:gd name="T74" fmla="*/ 0 w 2"/>
              <a:gd name="T75" fmla="*/ 0 h 2"/>
              <a:gd name="T76" fmla="*/ 0 w 2"/>
              <a:gd name="T77" fmla="*/ 2147483646 h 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1" name="Freeform 1180"/>
          <p:cNvSpPr>
            <a:spLocks/>
          </p:cNvSpPr>
          <p:nvPr/>
        </p:nvSpPr>
        <p:spPr bwMode="auto">
          <a:xfrm>
            <a:off x="560388" y="530225"/>
            <a:ext cx="3175" cy="4763"/>
          </a:xfrm>
          <a:custGeom>
            <a:avLst/>
            <a:gdLst>
              <a:gd name="T0" fmla="*/ 0 w 2"/>
              <a:gd name="T1" fmla="*/ 2147483646 h 3"/>
              <a:gd name="T2" fmla="*/ 0 w 2"/>
              <a:gd name="T3" fmla="*/ 2147483646 h 3"/>
              <a:gd name="T4" fmla="*/ 2147483646 w 2"/>
              <a:gd name="T5" fmla="*/ 2147483646 h 3"/>
              <a:gd name="T6" fmla="*/ 2147483646 w 2"/>
              <a:gd name="T7" fmla="*/ 2147483646 h 3"/>
              <a:gd name="T8" fmla="*/ 0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2147483646 h 3"/>
              <a:gd name="T16" fmla="*/ 0 w 2"/>
              <a:gd name="T17" fmla="*/ 2147483646 h 3"/>
              <a:gd name="T18" fmla="*/ 0 w 2"/>
              <a:gd name="T19" fmla="*/ 2147483646 h 3"/>
              <a:gd name="T20" fmla="*/ 0 w 2"/>
              <a:gd name="T21" fmla="*/ 2147483646 h 3"/>
              <a:gd name="T22" fmla="*/ 0 w 2"/>
              <a:gd name="T23" fmla="*/ 0 h 3"/>
              <a:gd name="T24" fmla="*/ 0 w 2"/>
              <a:gd name="T25" fmla="*/ 2147483646 h 3"/>
              <a:gd name="T26" fmla="*/ 0 w 2"/>
              <a:gd name="T27" fmla="*/ 2147483646 h 3"/>
              <a:gd name="T28" fmla="*/ 0 w 2"/>
              <a:gd name="T29" fmla="*/ 2147483646 h 3"/>
              <a:gd name="T30" fmla="*/ 0 w 2"/>
              <a:gd name="T31" fmla="*/ 2147483646 h 3"/>
              <a:gd name="T32" fmla="*/ 0 w 2"/>
              <a:gd name="T33" fmla="*/ 2147483646 h 3"/>
              <a:gd name="T34" fmla="*/ 0 w 2"/>
              <a:gd name="T35" fmla="*/ 2147483646 h 3"/>
              <a:gd name="T36" fmla="*/ 0 w 2"/>
              <a:gd name="T37" fmla="*/ 2147483646 h 3"/>
              <a:gd name="T38" fmla="*/ 0 w 2"/>
              <a:gd name="T39" fmla="*/ 2147483646 h 3"/>
              <a:gd name="T40" fmla="*/ 0 w 2"/>
              <a:gd name="T41" fmla="*/ 2147483646 h 3"/>
              <a:gd name="T42" fmla="*/ 0 w 2"/>
              <a:gd name="T43" fmla="*/ 2147483646 h 3"/>
              <a:gd name="T44" fmla="*/ 0 w 2"/>
              <a:gd name="T45" fmla="*/ 2147483646 h 3"/>
              <a:gd name="T46" fmla="*/ 0 w 2"/>
              <a:gd name="T47" fmla="*/ 2147483646 h 3"/>
              <a:gd name="T48" fmla="*/ 0 w 2"/>
              <a:gd name="T49" fmla="*/ 2147483646 h 3"/>
              <a:gd name="T50" fmla="*/ 0 w 2"/>
              <a:gd name="T51" fmla="*/ 2147483646 h 3"/>
              <a:gd name="T52" fmla="*/ 0 w 2"/>
              <a:gd name="T53" fmla="*/ 2147483646 h 3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0" y="3"/>
                </a:lnTo>
                <a:lnTo>
                  <a:pt x="2" y="3"/>
                </a:lnTo>
                <a:lnTo>
                  <a:pt x="0" y="0"/>
                </a:lnTo>
                <a:lnTo>
                  <a:pt x="0" y="3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2" name="Line 1187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3" name="Line 1188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4" name="Freeform 1208"/>
          <p:cNvSpPr>
            <a:spLocks/>
          </p:cNvSpPr>
          <p:nvPr/>
        </p:nvSpPr>
        <p:spPr bwMode="auto">
          <a:xfrm>
            <a:off x="595313" y="55721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5" name="Freeform 1210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0 h 2"/>
              <a:gd name="T8" fmla="*/ 2147483646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147483646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0 h 2"/>
              <a:gd name="T24" fmla="*/ 2147483646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2147483646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6" name="Freeform 1214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147483646 h 2"/>
              <a:gd name="T2" fmla="*/ 2147483646 w 2"/>
              <a:gd name="T3" fmla="*/ 2147483646 h 2"/>
              <a:gd name="T4" fmla="*/ 0 w 2"/>
              <a:gd name="T5" fmla="*/ 0 h 2"/>
              <a:gd name="T6" fmla="*/ 0 w 2"/>
              <a:gd name="T7" fmla="*/ 2147483646 h 2"/>
              <a:gd name="T8" fmla="*/ 0 w 2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7" name="Rectangle 1215"/>
          <p:cNvSpPr>
            <a:spLocks noChangeArrowheads="1"/>
          </p:cNvSpPr>
          <p:nvPr/>
        </p:nvSpPr>
        <p:spPr bwMode="auto">
          <a:xfrm>
            <a:off x="595313" y="627063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98" name="Freeform 1217"/>
          <p:cNvSpPr>
            <a:spLocks/>
          </p:cNvSpPr>
          <p:nvPr/>
        </p:nvSpPr>
        <p:spPr bwMode="auto">
          <a:xfrm>
            <a:off x="595313" y="6270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9" name="Freeform 1219"/>
          <p:cNvSpPr>
            <a:spLocks/>
          </p:cNvSpPr>
          <p:nvPr/>
        </p:nvSpPr>
        <p:spPr bwMode="auto">
          <a:xfrm>
            <a:off x="731838" y="54133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0" name="Freeform 1221"/>
          <p:cNvSpPr>
            <a:spLocks/>
          </p:cNvSpPr>
          <p:nvPr/>
        </p:nvSpPr>
        <p:spPr bwMode="auto">
          <a:xfrm>
            <a:off x="731838" y="541338"/>
            <a:ext cx="3175" cy="3175"/>
          </a:xfrm>
          <a:custGeom>
            <a:avLst/>
            <a:gdLst>
              <a:gd name="T0" fmla="*/ 2147483646 w 2"/>
              <a:gd name="T1" fmla="*/ 0 h 2"/>
              <a:gd name="T2" fmla="*/ 2147483646 w 2"/>
              <a:gd name="T3" fmla="*/ 0 h 2"/>
              <a:gd name="T4" fmla="*/ 2147483646 w 2"/>
              <a:gd name="T5" fmla="*/ 0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2147483646 h 2"/>
              <a:gd name="T12" fmla="*/ 2147483646 w 2"/>
              <a:gd name="T13" fmla="*/ 0 h 2"/>
              <a:gd name="T14" fmla="*/ 2147483646 w 2"/>
              <a:gd name="T15" fmla="*/ 0 h 2"/>
              <a:gd name="T16" fmla="*/ 2147483646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2147483646 h 2"/>
              <a:gd name="T24" fmla="*/ 2147483646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1" name="Freeform 1234"/>
          <p:cNvSpPr>
            <a:spLocks/>
          </p:cNvSpPr>
          <p:nvPr/>
        </p:nvSpPr>
        <p:spPr bwMode="auto">
          <a:xfrm>
            <a:off x="722313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0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2147483646 w 2"/>
              <a:gd name="T9" fmla="*/ 0 h 1587"/>
              <a:gd name="T10" fmla="*/ 2147483646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2147483646 w 2"/>
              <a:gd name="T25" fmla="*/ 0 h 1587"/>
              <a:gd name="T26" fmla="*/ 2147483646 w 2"/>
              <a:gd name="T27" fmla="*/ 0 h 1587"/>
              <a:gd name="T28" fmla="*/ 2147483646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147483646 w 2"/>
              <a:gd name="T35" fmla="*/ 0 h 1587"/>
              <a:gd name="T36" fmla="*/ 0 w 2"/>
              <a:gd name="T37" fmla="*/ 0 h 1587"/>
              <a:gd name="T38" fmla="*/ 0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w 2"/>
              <a:gd name="T47" fmla="*/ 0 h 1587"/>
              <a:gd name="T48" fmla="*/ 0 w 2"/>
              <a:gd name="T49" fmla="*/ 0 h 1587"/>
              <a:gd name="T50" fmla="*/ 0 w 2"/>
              <a:gd name="T51" fmla="*/ 0 h 1587"/>
              <a:gd name="T52" fmla="*/ 0 w 2"/>
              <a:gd name="T53" fmla="*/ 0 h 1587"/>
              <a:gd name="T54" fmla="*/ 0 w 2"/>
              <a:gd name="T55" fmla="*/ 0 h 1587"/>
              <a:gd name="T56" fmla="*/ 0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" name="Line 1237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3" name="Line 1238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4" name="Freeform 1240"/>
          <p:cNvSpPr>
            <a:spLocks/>
          </p:cNvSpPr>
          <p:nvPr/>
        </p:nvSpPr>
        <p:spPr bwMode="auto">
          <a:xfrm>
            <a:off x="728663" y="541338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2147483646 h 2"/>
              <a:gd name="T4" fmla="*/ 0 w 1587"/>
              <a:gd name="T5" fmla="*/ 0 h 2"/>
              <a:gd name="T6" fmla="*/ 0 w 1587"/>
              <a:gd name="T7" fmla="*/ 2147483646 h 2"/>
              <a:gd name="T8" fmla="*/ 0 w 1587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5" name="Freeform 1243"/>
          <p:cNvSpPr>
            <a:spLocks/>
          </p:cNvSpPr>
          <p:nvPr/>
        </p:nvSpPr>
        <p:spPr bwMode="auto">
          <a:xfrm>
            <a:off x="728663" y="538163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2147483646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0 w 2"/>
              <a:gd name="T9" fmla="*/ 2147483646 h 2"/>
              <a:gd name="T10" fmla="*/ 0 w 2"/>
              <a:gd name="T11" fmla="*/ 2147483646 h 2"/>
              <a:gd name="T12" fmla="*/ 2147483646 w 2"/>
              <a:gd name="T13" fmla="*/ 2147483646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0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2147483646 w 2"/>
              <a:gd name="T39" fmla="*/ 2147483646 h 2"/>
              <a:gd name="T40" fmla="*/ 2147483646 w 2"/>
              <a:gd name="T41" fmla="*/ 2147483646 h 2"/>
              <a:gd name="T42" fmla="*/ 2147483646 w 2"/>
              <a:gd name="T43" fmla="*/ 2147483646 h 2"/>
              <a:gd name="T44" fmla="*/ 2147483646 w 2"/>
              <a:gd name="T45" fmla="*/ 2147483646 h 2"/>
              <a:gd name="T46" fmla="*/ 2147483646 w 2"/>
              <a:gd name="T47" fmla="*/ 2147483646 h 2"/>
              <a:gd name="T48" fmla="*/ 0 w 2"/>
              <a:gd name="T49" fmla="*/ 0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2147483646 w 2"/>
              <a:gd name="T57" fmla="*/ 2147483646 h 2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6" name="Freeform 1246"/>
          <p:cNvSpPr>
            <a:spLocks/>
          </p:cNvSpPr>
          <p:nvPr/>
        </p:nvSpPr>
        <p:spPr bwMode="auto">
          <a:xfrm>
            <a:off x="725488" y="547688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0 h 2"/>
              <a:gd name="T6" fmla="*/ 2147483646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147483646 h 2"/>
              <a:gd name="T14" fmla="*/ 0 w 2"/>
              <a:gd name="T15" fmla="*/ 2147483646 h 2"/>
              <a:gd name="T16" fmla="*/ 2147483646 w 2"/>
              <a:gd name="T17" fmla="*/ 0 h 2"/>
              <a:gd name="T18" fmla="*/ 2147483646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2147483646 h 2"/>
              <a:gd name="T48" fmla="*/ 0 w 2"/>
              <a:gd name="T49" fmla="*/ 2147483646 h 2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7" name="Freeform 1250"/>
          <p:cNvSpPr>
            <a:spLocks/>
          </p:cNvSpPr>
          <p:nvPr/>
        </p:nvSpPr>
        <p:spPr bwMode="auto">
          <a:xfrm>
            <a:off x="731838" y="530225"/>
            <a:ext cx="3175" cy="1588"/>
          </a:xfrm>
          <a:custGeom>
            <a:avLst/>
            <a:gdLst>
              <a:gd name="T0" fmla="*/ 2147483646 w 2"/>
              <a:gd name="T1" fmla="*/ 0 h 1588"/>
              <a:gd name="T2" fmla="*/ 0 w 2"/>
              <a:gd name="T3" fmla="*/ 0 h 1588"/>
              <a:gd name="T4" fmla="*/ 2147483646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8" name="Freeform 1252"/>
          <p:cNvSpPr>
            <a:spLocks/>
          </p:cNvSpPr>
          <p:nvPr/>
        </p:nvSpPr>
        <p:spPr bwMode="auto">
          <a:xfrm>
            <a:off x="731838" y="527050"/>
            <a:ext cx="3175" cy="7938"/>
          </a:xfrm>
          <a:custGeom>
            <a:avLst/>
            <a:gdLst>
              <a:gd name="T0" fmla="*/ 2147483646 w 2"/>
              <a:gd name="T1" fmla="*/ 2147483646 h 5"/>
              <a:gd name="T2" fmla="*/ 2147483646 w 2"/>
              <a:gd name="T3" fmla="*/ 2147483646 h 5"/>
              <a:gd name="T4" fmla="*/ 0 w 2"/>
              <a:gd name="T5" fmla="*/ 0 h 5"/>
              <a:gd name="T6" fmla="*/ 0 w 2"/>
              <a:gd name="T7" fmla="*/ 2147483646 h 5"/>
              <a:gd name="T8" fmla="*/ 0 w 2"/>
              <a:gd name="T9" fmla="*/ 2147483646 h 5"/>
              <a:gd name="T10" fmla="*/ 2147483646 w 2"/>
              <a:gd name="T11" fmla="*/ 2147483646 h 5"/>
              <a:gd name="T12" fmla="*/ 2147483646 w 2"/>
              <a:gd name="T13" fmla="*/ 2147483646 h 5"/>
              <a:gd name="T14" fmla="*/ 2147483646 w 2"/>
              <a:gd name="T15" fmla="*/ 2147483646 h 5"/>
              <a:gd name="T16" fmla="*/ 0 w 2"/>
              <a:gd name="T17" fmla="*/ 0 h 5"/>
              <a:gd name="T18" fmla="*/ 0 w 2"/>
              <a:gd name="T19" fmla="*/ 2147483646 h 5"/>
              <a:gd name="T20" fmla="*/ 0 w 2"/>
              <a:gd name="T21" fmla="*/ 2147483646 h 5"/>
              <a:gd name="T22" fmla="*/ 2147483646 w 2"/>
              <a:gd name="T23" fmla="*/ 2147483646 h 5"/>
              <a:gd name="T24" fmla="*/ 2147483646 w 2"/>
              <a:gd name="T25" fmla="*/ 2147483646 h 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5">
                <a:moveTo>
                  <a:pt x="2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9" name="Freeform 1255"/>
          <p:cNvSpPr>
            <a:spLocks/>
          </p:cNvSpPr>
          <p:nvPr/>
        </p:nvSpPr>
        <p:spPr bwMode="auto">
          <a:xfrm>
            <a:off x="712788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2147483646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2147483646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2147483646 w 2"/>
              <a:gd name="T19" fmla="*/ 0 h 1587"/>
              <a:gd name="T20" fmla="*/ 2147483646 w 2"/>
              <a:gd name="T21" fmla="*/ 0 h 1587"/>
              <a:gd name="T22" fmla="*/ 2147483646 w 2"/>
              <a:gd name="T23" fmla="*/ 0 h 1587"/>
              <a:gd name="T24" fmla="*/ 2147483646 w 2"/>
              <a:gd name="T25" fmla="*/ 0 h 1587"/>
              <a:gd name="T26" fmla="*/ 2147483646 w 2"/>
              <a:gd name="T27" fmla="*/ 0 h 1587"/>
              <a:gd name="T28" fmla="*/ 2147483646 w 2"/>
              <a:gd name="T29" fmla="*/ 0 h 1587"/>
              <a:gd name="T30" fmla="*/ 2147483646 w 2"/>
              <a:gd name="T31" fmla="*/ 0 h 1587"/>
              <a:gd name="T32" fmla="*/ 2147483646 w 2"/>
              <a:gd name="T33" fmla="*/ 0 h 1587"/>
              <a:gd name="T34" fmla="*/ 2147483646 w 2"/>
              <a:gd name="T35" fmla="*/ 0 h 1587"/>
              <a:gd name="T36" fmla="*/ 2147483646 w 2"/>
              <a:gd name="T37" fmla="*/ 0 h 1587"/>
              <a:gd name="T38" fmla="*/ 2147483646 w 2"/>
              <a:gd name="T39" fmla="*/ 0 h 1587"/>
              <a:gd name="T40" fmla="*/ 2147483646 w 2"/>
              <a:gd name="T41" fmla="*/ 0 h 1587"/>
              <a:gd name="T42" fmla="*/ 2147483646 w 2"/>
              <a:gd name="T43" fmla="*/ 0 h 1587"/>
              <a:gd name="T44" fmla="*/ 2147483646 w 2"/>
              <a:gd name="T45" fmla="*/ 0 h 1587"/>
              <a:gd name="T46" fmla="*/ 2147483646 w 2"/>
              <a:gd name="T47" fmla="*/ 0 h 1587"/>
              <a:gd name="T48" fmla="*/ 2147483646 w 2"/>
              <a:gd name="T49" fmla="*/ 0 h 1587"/>
              <a:gd name="T50" fmla="*/ 2147483646 w 2"/>
              <a:gd name="T51" fmla="*/ 0 h 1587"/>
              <a:gd name="T52" fmla="*/ 2147483646 w 2"/>
              <a:gd name="T53" fmla="*/ 0 h 1587"/>
              <a:gd name="T54" fmla="*/ 2147483646 w 2"/>
              <a:gd name="T55" fmla="*/ 0 h 1587"/>
              <a:gd name="T56" fmla="*/ 2147483646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w 2"/>
              <a:gd name="T63" fmla="*/ 0 h 158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0" name="Rectangle 1256"/>
          <p:cNvSpPr>
            <a:spLocks noChangeArrowheads="1"/>
          </p:cNvSpPr>
          <p:nvPr/>
        </p:nvSpPr>
        <p:spPr bwMode="auto">
          <a:xfrm>
            <a:off x="722313" y="550863"/>
            <a:ext cx="1587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111" name="Freeform 1258"/>
          <p:cNvSpPr>
            <a:spLocks/>
          </p:cNvSpPr>
          <p:nvPr/>
        </p:nvSpPr>
        <p:spPr bwMode="auto">
          <a:xfrm>
            <a:off x="722313" y="5508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" name="Freeform 1266"/>
          <p:cNvSpPr>
            <a:spLocks/>
          </p:cNvSpPr>
          <p:nvPr/>
        </p:nvSpPr>
        <p:spPr bwMode="auto">
          <a:xfrm>
            <a:off x="728663" y="53498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w 1587"/>
              <a:gd name="T63" fmla="*/ 0 h 1587"/>
              <a:gd name="T64" fmla="*/ 0 w 1587"/>
              <a:gd name="T65" fmla="*/ 0 h 1587"/>
              <a:gd name="T66" fmla="*/ 0 w 1587"/>
              <a:gd name="T67" fmla="*/ 0 h 1587"/>
              <a:gd name="T68" fmla="*/ 0 w 1587"/>
              <a:gd name="T69" fmla="*/ 0 h 1587"/>
              <a:gd name="T70" fmla="*/ 0 w 1587"/>
              <a:gd name="T71" fmla="*/ 0 h 1587"/>
              <a:gd name="T72" fmla="*/ 0 w 1587"/>
              <a:gd name="T73" fmla="*/ 0 h 1587"/>
              <a:gd name="T74" fmla="*/ 0 w 1587"/>
              <a:gd name="T75" fmla="*/ 0 h 1587"/>
              <a:gd name="T76" fmla="*/ 0 w 1587"/>
              <a:gd name="T77" fmla="*/ 0 h 1587"/>
              <a:gd name="T78" fmla="*/ 0 w 1587"/>
              <a:gd name="T79" fmla="*/ 0 h 1587"/>
              <a:gd name="T80" fmla="*/ 0 w 1587"/>
              <a:gd name="T81" fmla="*/ 0 h 1587"/>
              <a:gd name="T82" fmla="*/ 0 w 1587"/>
              <a:gd name="T83" fmla="*/ 0 h 1587"/>
              <a:gd name="T84" fmla="*/ 0 w 1587"/>
              <a:gd name="T85" fmla="*/ 0 h 1587"/>
              <a:gd name="T86" fmla="*/ 0 w 1587"/>
              <a:gd name="T87" fmla="*/ 0 h 1587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3" name="Freeform 1269"/>
          <p:cNvSpPr>
            <a:spLocks/>
          </p:cNvSpPr>
          <p:nvPr/>
        </p:nvSpPr>
        <p:spPr bwMode="auto">
          <a:xfrm>
            <a:off x="728663" y="530225"/>
            <a:ext cx="3175" cy="4763"/>
          </a:xfrm>
          <a:custGeom>
            <a:avLst/>
            <a:gdLst>
              <a:gd name="T0" fmla="*/ 0 w 2"/>
              <a:gd name="T1" fmla="*/ 2147483646 h 3"/>
              <a:gd name="T2" fmla="*/ 2147483646 w 2"/>
              <a:gd name="T3" fmla="*/ 0 h 3"/>
              <a:gd name="T4" fmla="*/ 2147483646 w 2"/>
              <a:gd name="T5" fmla="*/ 0 h 3"/>
              <a:gd name="T6" fmla="*/ 2147483646 w 2"/>
              <a:gd name="T7" fmla="*/ 0 h 3"/>
              <a:gd name="T8" fmla="*/ 2147483646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2147483646 h 3"/>
              <a:gd name="T16" fmla="*/ 0 w 2"/>
              <a:gd name="T17" fmla="*/ 2147483646 h 3"/>
              <a:gd name="T18" fmla="*/ 2147483646 w 2"/>
              <a:gd name="T19" fmla="*/ 0 h 3"/>
              <a:gd name="T20" fmla="*/ 2147483646 w 2"/>
              <a:gd name="T21" fmla="*/ 0 h 3"/>
              <a:gd name="T22" fmla="*/ 0 w 2"/>
              <a:gd name="T23" fmla="*/ 0 h 3"/>
              <a:gd name="T24" fmla="*/ 0 w 2"/>
              <a:gd name="T25" fmla="*/ 0 h 3"/>
              <a:gd name="T26" fmla="*/ 0 w 2"/>
              <a:gd name="T27" fmla="*/ 0 h 3"/>
              <a:gd name="T28" fmla="*/ 0 w 2"/>
              <a:gd name="T29" fmla="*/ 0 h 3"/>
              <a:gd name="T30" fmla="*/ 0 w 2"/>
              <a:gd name="T31" fmla="*/ 0 h 3"/>
              <a:gd name="T32" fmla="*/ 0 w 2"/>
              <a:gd name="T33" fmla="*/ 0 h 3"/>
              <a:gd name="T34" fmla="*/ 0 w 2"/>
              <a:gd name="T35" fmla="*/ 0 h 3"/>
              <a:gd name="T36" fmla="*/ 0 w 2"/>
              <a:gd name="T37" fmla="*/ 0 h 3"/>
              <a:gd name="T38" fmla="*/ 0 w 2"/>
              <a:gd name="T39" fmla="*/ 2147483646 h 3"/>
              <a:gd name="T40" fmla="*/ 0 w 2"/>
              <a:gd name="T41" fmla="*/ 2147483646 h 3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4" name="Line 1270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5" name="Line 1271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6" name="Rectangle 1272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117" name="Rectangle 1273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118" name="Line 1274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9" name="Line 1275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0" name="Freeform 1277"/>
          <p:cNvSpPr>
            <a:spLocks/>
          </p:cNvSpPr>
          <p:nvPr/>
        </p:nvSpPr>
        <p:spPr bwMode="auto">
          <a:xfrm>
            <a:off x="728663" y="523875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2147483646 h 2"/>
              <a:gd name="T4" fmla="*/ 0 w 1587"/>
              <a:gd name="T5" fmla="*/ 0 h 2"/>
              <a:gd name="T6" fmla="*/ 0 w 1587"/>
              <a:gd name="T7" fmla="*/ 2147483646 h 2"/>
              <a:gd name="T8" fmla="*/ 0 w 1587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1" name="Freeform 1287"/>
          <p:cNvSpPr>
            <a:spLocks/>
          </p:cNvSpPr>
          <p:nvPr/>
        </p:nvSpPr>
        <p:spPr bwMode="auto">
          <a:xfrm>
            <a:off x="719138" y="5143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2147483646 w 2"/>
              <a:gd name="T25" fmla="*/ 2147483646 h 2"/>
              <a:gd name="T26" fmla="*/ 2147483646 w 2"/>
              <a:gd name="T27" fmla="*/ 2147483646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2" name="Freeform 1290"/>
          <p:cNvSpPr>
            <a:spLocks/>
          </p:cNvSpPr>
          <p:nvPr/>
        </p:nvSpPr>
        <p:spPr bwMode="auto">
          <a:xfrm>
            <a:off x="719138" y="517525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2147483646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0 h 2"/>
              <a:gd name="T48" fmla="*/ 0 w 2"/>
              <a:gd name="T49" fmla="*/ 2147483646 h 2"/>
              <a:gd name="T50" fmla="*/ 2147483646 w 2"/>
              <a:gd name="T51" fmla="*/ 2147483646 h 2"/>
              <a:gd name="T52" fmla="*/ 2147483646 w 2"/>
              <a:gd name="T53" fmla="*/ 0 h 2"/>
              <a:gd name="T54" fmla="*/ 2147483646 w 2"/>
              <a:gd name="T55" fmla="*/ 0 h 2"/>
              <a:gd name="T56" fmla="*/ 0 w 2"/>
              <a:gd name="T57" fmla="*/ 0 h 2"/>
              <a:gd name="T58" fmla="*/ 0 w 2"/>
              <a:gd name="T59" fmla="*/ 0 h 2"/>
              <a:gd name="T60" fmla="*/ 0 w 2"/>
              <a:gd name="T61" fmla="*/ 2147483646 h 2"/>
              <a:gd name="T62" fmla="*/ 0 w 2"/>
              <a:gd name="T63" fmla="*/ 2147483646 h 2"/>
              <a:gd name="T64" fmla="*/ 2147483646 w 2"/>
              <a:gd name="T65" fmla="*/ 2147483646 h 2"/>
              <a:gd name="T66" fmla="*/ 2147483646 w 2"/>
              <a:gd name="T67" fmla="*/ 2147483646 h 2"/>
              <a:gd name="T68" fmla="*/ 0 w 2"/>
              <a:gd name="T69" fmla="*/ 2147483646 h 2"/>
              <a:gd name="T70" fmla="*/ 0 w 2"/>
              <a:gd name="T71" fmla="*/ 2147483646 h 2"/>
              <a:gd name="T72" fmla="*/ 0 w 2"/>
              <a:gd name="T73" fmla="*/ 2147483646 h 2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3" name="Rectangle 1335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124" name="Rectangle 1336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125" name="Rectangle 1337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126" name="Rectangle 1340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127" name="Rectangle 1341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128" name="Rectangle 1342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129" name="Rectangle 1343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130" name="Rectangle 1344"/>
          <p:cNvSpPr>
            <a:spLocks noChangeArrowheads="1"/>
          </p:cNvSpPr>
          <p:nvPr/>
        </p:nvSpPr>
        <p:spPr bwMode="auto">
          <a:xfrm>
            <a:off x="465138" y="485775"/>
            <a:ext cx="1587" cy="31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170" name="ClipArt Placeholder 9"/>
          <p:cNvSpPr>
            <a:spLocks noGrp="1"/>
          </p:cNvSpPr>
          <p:nvPr>
            <p:ph type="clipArt" sz="quarter" idx="49"/>
          </p:nvPr>
        </p:nvSpPr>
        <p:spPr>
          <a:xfrm>
            <a:off x="341834" y="3721341"/>
            <a:ext cx="1456764" cy="2023969"/>
          </a:xfrm>
          <a:prstGeom prst="roundRect">
            <a:avLst/>
          </a:prstGeom>
          <a:ln w="19050" cmpd="sng">
            <a:solidFill>
              <a:schemeClr val="bg2"/>
            </a:solidFill>
          </a:ln>
        </p:spPr>
        <p:txBody>
          <a:bodyPr/>
          <a:lstStyle>
            <a:lvl1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noProof="0" dirty="0"/>
              <a:t>Click icon to add clip art</a:t>
            </a:r>
          </a:p>
        </p:txBody>
      </p:sp>
      <p:sp>
        <p:nvSpPr>
          <p:cNvPr id="177" name="ClipArt Placeholder 9"/>
          <p:cNvSpPr>
            <a:spLocks noGrp="1"/>
          </p:cNvSpPr>
          <p:nvPr>
            <p:ph type="clipArt" sz="quarter" idx="56"/>
          </p:nvPr>
        </p:nvSpPr>
        <p:spPr>
          <a:xfrm>
            <a:off x="2093047" y="3721341"/>
            <a:ext cx="1456764" cy="2023969"/>
          </a:xfrm>
          <a:prstGeom prst="roundRect">
            <a:avLst/>
          </a:prstGeom>
          <a:ln w="19050" cmpd="sng">
            <a:solidFill>
              <a:schemeClr val="bg2"/>
            </a:solidFill>
          </a:ln>
        </p:spPr>
        <p:txBody>
          <a:bodyPr/>
          <a:lstStyle>
            <a:lvl1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noProof="0" dirty="0"/>
              <a:t>Click icon to add clip art</a:t>
            </a:r>
          </a:p>
        </p:txBody>
      </p:sp>
      <p:sp>
        <p:nvSpPr>
          <p:cNvPr id="184" name="ClipArt Placeholder 9"/>
          <p:cNvSpPr>
            <a:spLocks noGrp="1"/>
          </p:cNvSpPr>
          <p:nvPr>
            <p:ph type="clipArt" sz="quarter" idx="63"/>
          </p:nvPr>
        </p:nvSpPr>
        <p:spPr>
          <a:xfrm>
            <a:off x="3844259" y="3721341"/>
            <a:ext cx="1456764" cy="2023969"/>
          </a:xfrm>
          <a:prstGeom prst="roundRect">
            <a:avLst/>
          </a:prstGeom>
          <a:ln w="19050" cmpd="sng">
            <a:solidFill>
              <a:schemeClr val="bg2"/>
            </a:solidFill>
          </a:ln>
        </p:spPr>
        <p:txBody>
          <a:bodyPr/>
          <a:lstStyle>
            <a:lvl1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noProof="0" dirty="0"/>
              <a:t>Click icon to add clip art</a:t>
            </a:r>
          </a:p>
        </p:txBody>
      </p:sp>
      <p:sp>
        <p:nvSpPr>
          <p:cNvPr id="191" name="ClipArt Placeholder 9"/>
          <p:cNvSpPr>
            <a:spLocks noGrp="1"/>
          </p:cNvSpPr>
          <p:nvPr>
            <p:ph type="clipArt" sz="quarter" idx="70"/>
          </p:nvPr>
        </p:nvSpPr>
        <p:spPr>
          <a:xfrm>
            <a:off x="5595471" y="3721341"/>
            <a:ext cx="1456764" cy="2023969"/>
          </a:xfrm>
          <a:prstGeom prst="roundRect">
            <a:avLst/>
          </a:prstGeom>
          <a:ln w="19050" cmpd="sng">
            <a:solidFill>
              <a:schemeClr val="bg2"/>
            </a:solidFill>
          </a:ln>
        </p:spPr>
        <p:txBody>
          <a:bodyPr/>
          <a:lstStyle>
            <a:lvl1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noProof="0" dirty="0"/>
              <a:t>Click icon to add clip art</a:t>
            </a:r>
          </a:p>
        </p:txBody>
      </p:sp>
      <p:sp>
        <p:nvSpPr>
          <p:cNvPr id="198" name="ClipArt Placeholder 9"/>
          <p:cNvSpPr>
            <a:spLocks noGrp="1"/>
          </p:cNvSpPr>
          <p:nvPr>
            <p:ph type="clipArt" sz="quarter" idx="77"/>
          </p:nvPr>
        </p:nvSpPr>
        <p:spPr>
          <a:xfrm>
            <a:off x="7346684" y="3721341"/>
            <a:ext cx="1456764" cy="2023969"/>
          </a:xfrm>
          <a:prstGeom prst="roundRect">
            <a:avLst/>
          </a:prstGeom>
          <a:ln w="19050" cmpd="sng">
            <a:solidFill>
              <a:schemeClr val="bg2"/>
            </a:solidFill>
          </a:ln>
        </p:spPr>
        <p:txBody>
          <a:bodyPr/>
          <a:lstStyle>
            <a:lvl1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noProof="0" dirty="0"/>
              <a:t>Click icon to add clip art</a:t>
            </a:r>
          </a:p>
        </p:txBody>
      </p:sp>
      <p:sp>
        <p:nvSpPr>
          <p:cNvPr id="324" name="Title 323"/>
          <p:cNvSpPr>
            <a:spLocks noGrp="1"/>
          </p:cNvSpPr>
          <p:nvPr>
            <p:ph type="title"/>
          </p:nvPr>
        </p:nvSpPr>
        <p:spPr>
          <a:xfrm>
            <a:off x="343401" y="301625"/>
            <a:ext cx="8439652" cy="668193"/>
          </a:xfrm>
        </p:spPr>
        <p:txBody>
          <a:bodyPr/>
          <a:lstStyle>
            <a:lvl1pPr>
              <a:defRPr b="0" i="0">
                <a:solidFill>
                  <a:srgbClr val="021F43"/>
                </a:solidFill>
                <a:latin typeface="+mn-lt"/>
                <a:cs typeface="Andes ExtraLigh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1" name="Text Placeholder 2"/>
          <p:cNvSpPr>
            <a:spLocks noGrp="1"/>
          </p:cNvSpPr>
          <p:nvPr>
            <p:ph type="body" sz="quarter" idx="50"/>
          </p:nvPr>
        </p:nvSpPr>
        <p:spPr>
          <a:xfrm>
            <a:off x="603491" y="3775118"/>
            <a:ext cx="933450" cy="224584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2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2" name="Picture Placeholder 4"/>
          <p:cNvSpPr>
            <a:spLocks noGrp="1"/>
          </p:cNvSpPr>
          <p:nvPr>
            <p:ph type="pic" sz="quarter" idx="51"/>
          </p:nvPr>
        </p:nvSpPr>
        <p:spPr>
          <a:xfrm>
            <a:off x="476491" y="4049120"/>
            <a:ext cx="1187450" cy="492125"/>
          </a:xfrm>
        </p:spPr>
        <p:txBody>
          <a:bodyPr/>
          <a:lstStyle>
            <a:lvl1pPr algn="ctr">
              <a:defRPr sz="110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noProof="0" dirty="0"/>
              <a:t>Drag picture to placeholder or click icon to add</a:t>
            </a:r>
          </a:p>
        </p:txBody>
      </p:sp>
      <p:sp>
        <p:nvSpPr>
          <p:cNvPr id="173" name="Text Placeholder 2"/>
          <p:cNvSpPr>
            <a:spLocks noGrp="1"/>
          </p:cNvSpPr>
          <p:nvPr>
            <p:ph type="body" sz="quarter" idx="52"/>
          </p:nvPr>
        </p:nvSpPr>
        <p:spPr>
          <a:xfrm>
            <a:off x="465099" y="4599734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0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4" name="Text Placeholder 2"/>
          <p:cNvSpPr>
            <a:spLocks noGrp="1"/>
          </p:cNvSpPr>
          <p:nvPr>
            <p:ph type="body" sz="quarter" idx="53"/>
          </p:nvPr>
        </p:nvSpPr>
        <p:spPr>
          <a:xfrm>
            <a:off x="465099" y="4873736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5" name="Text Placeholder 2"/>
          <p:cNvSpPr>
            <a:spLocks noGrp="1"/>
          </p:cNvSpPr>
          <p:nvPr>
            <p:ph type="body" sz="quarter" idx="54"/>
          </p:nvPr>
        </p:nvSpPr>
        <p:spPr>
          <a:xfrm>
            <a:off x="465099" y="5147738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6" name="Text Placeholder 2"/>
          <p:cNvSpPr>
            <a:spLocks noGrp="1"/>
          </p:cNvSpPr>
          <p:nvPr>
            <p:ph type="body" sz="quarter" idx="55"/>
          </p:nvPr>
        </p:nvSpPr>
        <p:spPr>
          <a:xfrm>
            <a:off x="465099" y="5412670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8" name="Text Placeholder 2"/>
          <p:cNvSpPr>
            <a:spLocks noGrp="1"/>
          </p:cNvSpPr>
          <p:nvPr>
            <p:ph type="body" sz="quarter" idx="57"/>
          </p:nvPr>
        </p:nvSpPr>
        <p:spPr>
          <a:xfrm>
            <a:off x="2321508" y="3775118"/>
            <a:ext cx="933450" cy="224584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2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9" name="Picture Placeholder 4"/>
          <p:cNvSpPr>
            <a:spLocks noGrp="1"/>
          </p:cNvSpPr>
          <p:nvPr>
            <p:ph type="pic" sz="quarter" idx="58"/>
          </p:nvPr>
        </p:nvSpPr>
        <p:spPr>
          <a:xfrm>
            <a:off x="2194508" y="4049120"/>
            <a:ext cx="1187450" cy="492125"/>
          </a:xfrm>
        </p:spPr>
        <p:txBody>
          <a:bodyPr/>
          <a:lstStyle>
            <a:lvl1pPr algn="ctr">
              <a:defRPr sz="110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noProof="0" dirty="0"/>
              <a:t>Drag picture to placeholder or click icon to add</a:t>
            </a:r>
          </a:p>
        </p:txBody>
      </p:sp>
      <p:sp>
        <p:nvSpPr>
          <p:cNvPr id="180" name="Text Placeholder 2"/>
          <p:cNvSpPr>
            <a:spLocks noGrp="1"/>
          </p:cNvSpPr>
          <p:nvPr>
            <p:ph type="body" sz="quarter" idx="59"/>
          </p:nvPr>
        </p:nvSpPr>
        <p:spPr>
          <a:xfrm>
            <a:off x="2183116" y="4599734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0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1" name="Text Placeholder 2"/>
          <p:cNvSpPr>
            <a:spLocks noGrp="1"/>
          </p:cNvSpPr>
          <p:nvPr>
            <p:ph type="body" sz="quarter" idx="60"/>
          </p:nvPr>
        </p:nvSpPr>
        <p:spPr>
          <a:xfrm>
            <a:off x="2183116" y="4873736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2" name="Text Placeholder 2"/>
          <p:cNvSpPr>
            <a:spLocks noGrp="1"/>
          </p:cNvSpPr>
          <p:nvPr>
            <p:ph type="body" sz="quarter" idx="61"/>
          </p:nvPr>
        </p:nvSpPr>
        <p:spPr>
          <a:xfrm>
            <a:off x="2183116" y="5147738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3" name="Text Placeholder 2"/>
          <p:cNvSpPr>
            <a:spLocks noGrp="1"/>
          </p:cNvSpPr>
          <p:nvPr>
            <p:ph type="body" sz="quarter" idx="62"/>
          </p:nvPr>
        </p:nvSpPr>
        <p:spPr>
          <a:xfrm>
            <a:off x="2183116" y="5412670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5" name="Text Placeholder 2"/>
          <p:cNvSpPr>
            <a:spLocks noGrp="1"/>
          </p:cNvSpPr>
          <p:nvPr>
            <p:ph type="body" sz="quarter" idx="64"/>
          </p:nvPr>
        </p:nvSpPr>
        <p:spPr>
          <a:xfrm>
            <a:off x="4101439" y="3775118"/>
            <a:ext cx="933450" cy="224584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2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6" name="Picture Placeholder 4"/>
          <p:cNvSpPr>
            <a:spLocks noGrp="1"/>
          </p:cNvSpPr>
          <p:nvPr>
            <p:ph type="pic" sz="quarter" idx="65"/>
          </p:nvPr>
        </p:nvSpPr>
        <p:spPr>
          <a:xfrm>
            <a:off x="3974439" y="4049120"/>
            <a:ext cx="1187450" cy="492125"/>
          </a:xfrm>
        </p:spPr>
        <p:txBody>
          <a:bodyPr/>
          <a:lstStyle>
            <a:lvl1pPr algn="ctr">
              <a:defRPr sz="110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noProof="0" dirty="0"/>
              <a:t>Drag picture to placeholder or click icon to add</a:t>
            </a:r>
          </a:p>
        </p:txBody>
      </p:sp>
      <p:sp>
        <p:nvSpPr>
          <p:cNvPr id="187" name="Text Placeholder 2"/>
          <p:cNvSpPr>
            <a:spLocks noGrp="1"/>
          </p:cNvSpPr>
          <p:nvPr>
            <p:ph type="body" sz="quarter" idx="66"/>
          </p:nvPr>
        </p:nvSpPr>
        <p:spPr>
          <a:xfrm>
            <a:off x="3963047" y="4599734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0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8" name="Text Placeholder 2"/>
          <p:cNvSpPr>
            <a:spLocks noGrp="1"/>
          </p:cNvSpPr>
          <p:nvPr>
            <p:ph type="body" sz="quarter" idx="67"/>
          </p:nvPr>
        </p:nvSpPr>
        <p:spPr>
          <a:xfrm>
            <a:off x="3963047" y="4873736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9" name="Text Placeholder 2"/>
          <p:cNvSpPr>
            <a:spLocks noGrp="1"/>
          </p:cNvSpPr>
          <p:nvPr>
            <p:ph type="body" sz="quarter" idx="68"/>
          </p:nvPr>
        </p:nvSpPr>
        <p:spPr>
          <a:xfrm>
            <a:off x="3963047" y="5147738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0" name="Text Placeholder 2"/>
          <p:cNvSpPr>
            <a:spLocks noGrp="1"/>
          </p:cNvSpPr>
          <p:nvPr>
            <p:ph type="body" sz="quarter" idx="69"/>
          </p:nvPr>
        </p:nvSpPr>
        <p:spPr>
          <a:xfrm>
            <a:off x="3963047" y="5412670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2" name="Text Placeholder 2"/>
          <p:cNvSpPr>
            <a:spLocks noGrp="1"/>
          </p:cNvSpPr>
          <p:nvPr>
            <p:ph type="body" sz="quarter" idx="71"/>
          </p:nvPr>
        </p:nvSpPr>
        <p:spPr>
          <a:xfrm>
            <a:off x="5863108" y="3775118"/>
            <a:ext cx="933450" cy="224584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2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3" name="Picture Placeholder 4"/>
          <p:cNvSpPr>
            <a:spLocks noGrp="1"/>
          </p:cNvSpPr>
          <p:nvPr>
            <p:ph type="pic" sz="quarter" idx="72"/>
          </p:nvPr>
        </p:nvSpPr>
        <p:spPr>
          <a:xfrm>
            <a:off x="5736108" y="4049120"/>
            <a:ext cx="1187450" cy="492125"/>
          </a:xfrm>
        </p:spPr>
        <p:txBody>
          <a:bodyPr/>
          <a:lstStyle>
            <a:lvl1pPr algn="ctr">
              <a:defRPr sz="110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noProof="0" dirty="0"/>
              <a:t>Drag picture to placeholder or click icon to add</a:t>
            </a:r>
          </a:p>
        </p:txBody>
      </p:sp>
      <p:sp>
        <p:nvSpPr>
          <p:cNvPr id="194" name="Text Placeholder 2"/>
          <p:cNvSpPr>
            <a:spLocks noGrp="1"/>
          </p:cNvSpPr>
          <p:nvPr>
            <p:ph type="body" sz="quarter" idx="73"/>
          </p:nvPr>
        </p:nvSpPr>
        <p:spPr>
          <a:xfrm>
            <a:off x="5724716" y="4599734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0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5" name="Text Placeholder 2"/>
          <p:cNvSpPr>
            <a:spLocks noGrp="1"/>
          </p:cNvSpPr>
          <p:nvPr>
            <p:ph type="body" sz="quarter" idx="74"/>
          </p:nvPr>
        </p:nvSpPr>
        <p:spPr>
          <a:xfrm>
            <a:off x="5724716" y="4873736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6" name="Text Placeholder 2"/>
          <p:cNvSpPr>
            <a:spLocks noGrp="1"/>
          </p:cNvSpPr>
          <p:nvPr>
            <p:ph type="body" sz="quarter" idx="75"/>
          </p:nvPr>
        </p:nvSpPr>
        <p:spPr>
          <a:xfrm>
            <a:off x="5724716" y="5147738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7" name="Text Placeholder 2"/>
          <p:cNvSpPr>
            <a:spLocks noGrp="1"/>
          </p:cNvSpPr>
          <p:nvPr>
            <p:ph type="body" sz="quarter" idx="76"/>
          </p:nvPr>
        </p:nvSpPr>
        <p:spPr>
          <a:xfrm>
            <a:off x="5724716" y="5412670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9" name="Text Placeholder 2"/>
          <p:cNvSpPr>
            <a:spLocks noGrp="1"/>
          </p:cNvSpPr>
          <p:nvPr>
            <p:ph type="body" sz="quarter" idx="78"/>
          </p:nvPr>
        </p:nvSpPr>
        <p:spPr>
          <a:xfrm>
            <a:off x="7636461" y="3775118"/>
            <a:ext cx="933450" cy="224584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2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0" name="Picture Placeholder 4"/>
          <p:cNvSpPr>
            <a:spLocks noGrp="1"/>
          </p:cNvSpPr>
          <p:nvPr>
            <p:ph type="pic" sz="quarter" idx="79"/>
          </p:nvPr>
        </p:nvSpPr>
        <p:spPr>
          <a:xfrm>
            <a:off x="7509461" y="4049120"/>
            <a:ext cx="1187450" cy="492125"/>
          </a:xfrm>
        </p:spPr>
        <p:txBody>
          <a:bodyPr/>
          <a:lstStyle>
            <a:lvl1pPr algn="ctr">
              <a:defRPr sz="110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noProof="0" dirty="0"/>
              <a:t>Drag picture to placeholder or click icon to add</a:t>
            </a:r>
          </a:p>
        </p:txBody>
      </p:sp>
      <p:sp>
        <p:nvSpPr>
          <p:cNvPr id="201" name="Text Placeholder 2"/>
          <p:cNvSpPr>
            <a:spLocks noGrp="1"/>
          </p:cNvSpPr>
          <p:nvPr>
            <p:ph type="body" sz="quarter" idx="80"/>
          </p:nvPr>
        </p:nvSpPr>
        <p:spPr>
          <a:xfrm>
            <a:off x="7498069" y="4599734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0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2" name="Text Placeholder 2"/>
          <p:cNvSpPr>
            <a:spLocks noGrp="1"/>
          </p:cNvSpPr>
          <p:nvPr>
            <p:ph type="body" sz="quarter" idx="81"/>
          </p:nvPr>
        </p:nvSpPr>
        <p:spPr>
          <a:xfrm>
            <a:off x="7498069" y="4873736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3" name="Text Placeholder 2"/>
          <p:cNvSpPr>
            <a:spLocks noGrp="1"/>
          </p:cNvSpPr>
          <p:nvPr>
            <p:ph type="body" sz="quarter" idx="82"/>
          </p:nvPr>
        </p:nvSpPr>
        <p:spPr>
          <a:xfrm>
            <a:off x="7498069" y="5147738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4" name="Text Placeholder 2"/>
          <p:cNvSpPr>
            <a:spLocks noGrp="1"/>
          </p:cNvSpPr>
          <p:nvPr>
            <p:ph type="body" sz="quarter" idx="83"/>
          </p:nvPr>
        </p:nvSpPr>
        <p:spPr>
          <a:xfrm>
            <a:off x="7498069" y="5412670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5" name="ClipArt Placeholder 9"/>
          <p:cNvSpPr>
            <a:spLocks noGrp="1"/>
          </p:cNvSpPr>
          <p:nvPr>
            <p:ph type="clipArt" sz="quarter" idx="84"/>
          </p:nvPr>
        </p:nvSpPr>
        <p:spPr>
          <a:xfrm>
            <a:off x="349091" y="1370027"/>
            <a:ext cx="1456764" cy="2023969"/>
          </a:xfrm>
          <a:prstGeom prst="roundRect">
            <a:avLst/>
          </a:prstGeom>
          <a:ln w="19050" cmpd="sng"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en-US" noProof="0" dirty="0"/>
              <a:t>Click icon to add clip art</a:t>
            </a:r>
          </a:p>
        </p:txBody>
      </p:sp>
      <p:sp>
        <p:nvSpPr>
          <p:cNvPr id="206" name="ClipArt Placeholder 9"/>
          <p:cNvSpPr>
            <a:spLocks noGrp="1"/>
          </p:cNvSpPr>
          <p:nvPr>
            <p:ph type="clipArt" sz="quarter" idx="85"/>
          </p:nvPr>
        </p:nvSpPr>
        <p:spPr>
          <a:xfrm>
            <a:off x="2100304" y="1370027"/>
            <a:ext cx="1456764" cy="2023969"/>
          </a:xfrm>
          <a:prstGeom prst="roundRect">
            <a:avLst/>
          </a:prstGeom>
          <a:ln w="19050" cmpd="sng"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en-US" noProof="0" dirty="0"/>
              <a:t>Click icon to add clip art</a:t>
            </a:r>
          </a:p>
        </p:txBody>
      </p:sp>
      <p:sp>
        <p:nvSpPr>
          <p:cNvPr id="207" name="ClipArt Placeholder 9"/>
          <p:cNvSpPr>
            <a:spLocks noGrp="1"/>
          </p:cNvSpPr>
          <p:nvPr>
            <p:ph type="clipArt" sz="quarter" idx="86"/>
          </p:nvPr>
        </p:nvSpPr>
        <p:spPr>
          <a:xfrm>
            <a:off x="3851516" y="1370027"/>
            <a:ext cx="1456764" cy="2023969"/>
          </a:xfrm>
          <a:prstGeom prst="roundRect">
            <a:avLst/>
          </a:prstGeom>
          <a:ln w="19050" cmpd="sng"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en-US" noProof="0" dirty="0"/>
              <a:t>Click icon to add clip art</a:t>
            </a:r>
          </a:p>
        </p:txBody>
      </p:sp>
      <p:sp>
        <p:nvSpPr>
          <p:cNvPr id="208" name="ClipArt Placeholder 9"/>
          <p:cNvSpPr>
            <a:spLocks noGrp="1"/>
          </p:cNvSpPr>
          <p:nvPr>
            <p:ph type="clipArt" sz="quarter" idx="87"/>
          </p:nvPr>
        </p:nvSpPr>
        <p:spPr>
          <a:xfrm>
            <a:off x="5602728" y="1370027"/>
            <a:ext cx="1456764" cy="2023969"/>
          </a:xfrm>
          <a:prstGeom prst="roundRect">
            <a:avLst/>
          </a:prstGeom>
          <a:ln w="19050" cmpd="sng"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en-US" noProof="0" dirty="0"/>
              <a:t>Click icon to add clip art</a:t>
            </a:r>
          </a:p>
        </p:txBody>
      </p:sp>
      <p:sp>
        <p:nvSpPr>
          <p:cNvPr id="209" name="ClipArt Placeholder 9"/>
          <p:cNvSpPr>
            <a:spLocks noGrp="1"/>
          </p:cNvSpPr>
          <p:nvPr>
            <p:ph type="clipArt" sz="quarter" idx="88"/>
          </p:nvPr>
        </p:nvSpPr>
        <p:spPr>
          <a:xfrm>
            <a:off x="7353941" y="1370027"/>
            <a:ext cx="1456764" cy="2023969"/>
          </a:xfrm>
          <a:prstGeom prst="roundRect">
            <a:avLst/>
          </a:prstGeom>
          <a:ln w="19050" cmpd="sng"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en-US" noProof="0" dirty="0"/>
              <a:t>Click icon to add clip art</a:t>
            </a:r>
          </a:p>
        </p:txBody>
      </p:sp>
      <p:sp>
        <p:nvSpPr>
          <p:cNvPr id="210" name="Text Placeholder 2"/>
          <p:cNvSpPr>
            <a:spLocks noGrp="1"/>
          </p:cNvSpPr>
          <p:nvPr>
            <p:ph type="body" sz="quarter" idx="89"/>
          </p:nvPr>
        </p:nvSpPr>
        <p:spPr>
          <a:xfrm>
            <a:off x="610748" y="1423804"/>
            <a:ext cx="933450" cy="224584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2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1" name="Picture Placeholder 4"/>
          <p:cNvSpPr>
            <a:spLocks noGrp="1"/>
          </p:cNvSpPr>
          <p:nvPr>
            <p:ph type="pic" sz="quarter" idx="90"/>
          </p:nvPr>
        </p:nvSpPr>
        <p:spPr>
          <a:xfrm>
            <a:off x="483748" y="1697806"/>
            <a:ext cx="1187450" cy="492125"/>
          </a:xfrm>
        </p:spPr>
        <p:txBody>
          <a:bodyPr/>
          <a:lstStyle>
            <a:lvl1pPr algn="ctr">
              <a:defRPr sz="1100"/>
            </a:lvl1pPr>
          </a:lstStyle>
          <a:p>
            <a:pPr lvl="0"/>
            <a:r>
              <a:rPr lang="en-US" noProof="0" dirty="0"/>
              <a:t>Drag picture to placeholder or click icon to add</a:t>
            </a:r>
          </a:p>
        </p:txBody>
      </p:sp>
      <p:sp>
        <p:nvSpPr>
          <p:cNvPr id="212" name="Text Placeholder 2"/>
          <p:cNvSpPr>
            <a:spLocks noGrp="1"/>
          </p:cNvSpPr>
          <p:nvPr>
            <p:ph type="body" sz="quarter" idx="91"/>
          </p:nvPr>
        </p:nvSpPr>
        <p:spPr>
          <a:xfrm>
            <a:off x="472356" y="2248420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0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3" name="Text Placeholder 2"/>
          <p:cNvSpPr>
            <a:spLocks noGrp="1"/>
          </p:cNvSpPr>
          <p:nvPr>
            <p:ph type="body" sz="quarter" idx="92"/>
          </p:nvPr>
        </p:nvSpPr>
        <p:spPr>
          <a:xfrm>
            <a:off x="472356" y="2522422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4" name="Text Placeholder 2"/>
          <p:cNvSpPr>
            <a:spLocks noGrp="1"/>
          </p:cNvSpPr>
          <p:nvPr>
            <p:ph type="body" sz="quarter" idx="93"/>
          </p:nvPr>
        </p:nvSpPr>
        <p:spPr>
          <a:xfrm>
            <a:off x="472356" y="2796424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5" name="Text Placeholder 2"/>
          <p:cNvSpPr>
            <a:spLocks noGrp="1"/>
          </p:cNvSpPr>
          <p:nvPr>
            <p:ph type="body" sz="quarter" idx="94"/>
          </p:nvPr>
        </p:nvSpPr>
        <p:spPr>
          <a:xfrm>
            <a:off x="472356" y="3061356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6" name="Text Placeholder 2"/>
          <p:cNvSpPr>
            <a:spLocks noGrp="1"/>
          </p:cNvSpPr>
          <p:nvPr>
            <p:ph type="body" sz="quarter" idx="95"/>
          </p:nvPr>
        </p:nvSpPr>
        <p:spPr>
          <a:xfrm>
            <a:off x="2328765" y="1423804"/>
            <a:ext cx="933450" cy="224584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2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7" name="Picture Placeholder 4"/>
          <p:cNvSpPr>
            <a:spLocks noGrp="1"/>
          </p:cNvSpPr>
          <p:nvPr>
            <p:ph type="pic" sz="quarter" idx="96"/>
          </p:nvPr>
        </p:nvSpPr>
        <p:spPr>
          <a:xfrm>
            <a:off x="2201765" y="1697806"/>
            <a:ext cx="1187450" cy="492125"/>
          </a:xfrm>
        </p:spPr>
        <p:txBody>
          <a:bodyPr/>
          <a:lstStyle>
            <a:lvl1pPr algn="ctr">
              <a:defRPr sz="1100"/>
            </a:lvl1pPr>
          </a:lstStyle>
          <a:p>
            <a:pPr lvl="0"/>
            <a:r>
              <a:rPr lang="en-US" noProof="0" dirty="0"/>
              <a:t>Drag picture to placeholder or click icon to add</a:t>
            </a:r>
          </a:p>
        </p:txBody>
      </p:sp>
      <p:sp>
        <p:nvSpPr>
          <p:cNvPr id="218" name="Text Placeholder 2"/>
          <p:cNvSpPr>
            <a:spLocks noGrp="1"/>
          </p:cNvSpPr>
          <p:nvPr>
            <p:ph type="body" sz="quarter" idx="97"/>
          </p:nvPr>
        </p:nvSpPr>
        <p:spPr>
          <a:xfrm>
            <a:off x="2190373" y="2248420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0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9" name="Text Placeholder 2"/>
          <p:cNvSpPr>
            <a:spLocks noGrp="1"/>
          </p:cNvSpPr>
          <p:nvPr>
            <p:ph type="body" sz="quarter" idx="98"/>
          </p:nvPr>
        </p:nvSpPr>
        <p:spPr>
          <a:xfrm>
            <a:off x="2190373" y="2522422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0" name="Text Placeholder 2"/>
          <p:cNvSpPr>
            <a:spLocks noGrp="1"/>
          </p:cNvSpPr>
          <p:nvPr>
            <p:ph type="body" sz="quarter" idx="99"/>
          </p:nvPr>
        </p:nvSpPr>
        <p:spPr>
          <a:xfrm>
            <a:off x="2190373" y="2796424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1" name="Text Placeholder 2"/>
          <p:cNvSpPr>
            <a:spLocks noGrp="1"/>
          </p:cNvSpPr>
          <p:nvPr>
            <p:ph type="body" sz="quarter" idx="100"/>
          </p:nvPr>
        </p:nvSpPr>
        <p:spPr>
          <a:xfrm>
            <a:off x="2190373" y="3061356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2" name="Text Placeholder 2"/>
          <p:cNvSpPr>
            <a:spLocks noGrp="1"/>
          </p:cNvSpPr>
          <p:nvPr>
            <p:ph type="body" sz="quarter" idx="101"/>
          </p:nvPr>
        </p:nvSpPr>
        <p:spPr>
          <a:xfrm>
            <a:off x="4108696" y="1423804"/>
            <a:ext cx="933450" cy="224584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2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3" name="Picture Placeholder 4"/>
          <p:cNvSpPr>
            <a:spLocks noGrp="1"/>
          </p:cNvSpPr>
          <p:nvPr>
            <p:ph type="pic" sz="quarter" idx="102"/>
          </p:nvPr>
        </p:nvSpPr>
        <p:spPr>
          <a:xfrm>
            <a:off x="3981696" y="1697806"/>
            <a:ext cx="1187450" cy="492125"/>
          </a:xfrm>
        </p:spPr>
        <p:txBody>
          <a:bodyPr/>
          <a:lstStyle>
            <a:lvl1pPr algn="ctr">
              <a:defRPr sz="1100"/>
            </a:lvl1pPr>
          </a:lstStyle>
          <a:p>
            <a:pPr lvl="0"/>
            <a:r>
              <a:rPr lang="en-US" noProof="0" dirty="0"/>
              <a:t>Drag picture to placeholder or click icon to add</a:t>
            </a:r>
          </a:p>
        </p:txBody>
      </p:sp>
      <p:sp>
        <p:nvSpPr>
          <p:cNvPr id="224" name="Text Placeholder 2"/>
          <p:cNvSpPr>
            <a:spLocks noGrp="1"/>
          </p:cNvSpPr>
          <p:nvPr>
            <p:ph type="body" sz="quarter" idx="103"/>
          </p:nvPr>
        </p:nvSpPr>
        <p:spPr>
          <a:xfrm>
            <a:off x="3970304" y="2248420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0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5" name="Text Placeholder 2"/>
          <p:cNvSpPr>
            <a:spLocks noGrp="1"/>
          </p:cNvSpPr>
          <p:nvPr>
            <p:ph type="body" sz="quarter" idx="104"/>
          </p:nvPr>
        </p:nvSpPr>
        <p:spPr>
          <a:xfrm>
            <a:off x="3970304" y="2522422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6" name="Text Placeholder 2"/>
          <p:cNvSpPr>
            <a:spLocks noGrp="1"/>
          </p:cNvSpPr>
          <p:nvPr>
            <p:ph type="body" sz="quarter" idx="105"/>
          </p:nvPr>
        </p:nvSpPr>
        <p:spPr>
          <a:xfrm>
            <a:off x="3970304" y="2796424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7" name="Text Placeholder 2"/>
          <p:cNvSpPr>
            <a:spLocks noGrp="1"/>
          </p:cNvSpPr>
          <p:nvPr>
            <p:ph type="body" sz="quarter" idx="106"/>
          </p:nvPr>
        </p:nvSpPr>
        <p:spPr>
          <a:xfrm>
            <a:off x="3970304" y="3061356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8" name="Text Placeholder 2"/>
          <p:cNvSpPr>
            <a:spLocks noGrp="1"/>
          </p:cNvSpPr>
          <p:nvPr>
            <p:ph type="body" sz="quarter" idx="107"/>
          </p:nvPr>
        </p:nvSpPr>
        <p:spPr>
          <a:xfrm>
            <a:off x="5870365" y="1423804"/>
            <a:ext cx="933450" cy="224584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2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9" name="Picture Placeholder 4"/>
          <p:cNvSpPr>
            <a:spLocks noGrp="1"/>
          </p:cNvSpPr>
          <p:nvPr>
            <p:ph type="pic" sz="quarter" idx="108"/>
          </p:nvPr>
        </p:nvSpPr>
        <p:spPr>
          <a:xfrm>
            <a:off x="5743365" y="1697806"/>
            <a:ext cx="1187450" cy="492125"/>
          </a:xfrm>
        </p:spPr>
        <p:txBody>
          <a:bodyPr/>
          <a:lstStyle>
            <a:lvl1pPr algn="ctr">
              <a:defRPr sz="1100"/>
            </a:lvl1pPr>
          </a:lstStyle>
          <a:p>
            <a:pPr lvl="0"/>
            <a:r>
              <a:rPr lang="en-US" noProof="0" dirty="0"/>
              <a:t>Drag picture to placeholder or click icon to add</a:t>
            </a:r>
          </a:p>
        </p:txBody>
      </p:sp>
      <p:sp>
        <p:nvSpPr>
          <p:cNvPr id="230" name="Text Placeholder 2"/>
          <p:cNvSpPr>
            <a:spLocks noGrp="1"/>
          </p:cNvSpPr>
          <p:nvPr>
            <p:ph type="body" sz="quarter" idx="109"/>
          </p:nvPr>
        </p:nvSpPr>
        <p:spPr>
          <a:xfrm>
            <a:off x="5731973" y="2248420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0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1" name="Text Placeholder 2"/>
          <p:cNvSpPr>
            <a:spLocks noGrp="1"/>
          </p:cNvSpPr>
          <p:nvPr>
            <p:ph type="body" sz="quarter" idx="110"/>
          </p:nvPr>
        </p:nvSpPr>
        <p:spPr>
          <a:xfrm>
            <a:off x="5731973" y="2522422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2" name="Text Placeholder 2"/>
          <p:cNvSpPr>
            <a:spLocks noGrp="1"/>
          </p:cNvSpPr>
          <p:nvPr>
            <p:ph type="body" sz="quarter" idx="111"/>
          </p:nvPr>
        </p:nvSpPr>
        <p:spPr>
          <a:xfrm>
            <a:off x="5731973" y="2796424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3" name="Text Placeholder 2"/>
          <p:cNvSpPr>
            <a:spLocks noGrp="1"/>
          </p:cNvSpPr>
          <p:nvPr>
            <p:ph type="body" sz="quarter" idx="112"/>
          </p:nvPr>
        </p:nvSpPr>
        <p:spPr>
          <a:xfrm>
            <a:off x="5731973" y="3061356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4" name="Text Placeholder 2"/>
          <p:cNvSpPr>
            <a:spLocks noGrp="1"/>
          </p:cNvSpPr>
          <p:nvPr>
            <p:ph type="body" sz="quarter" idx="113"/>
          </p:nvPr>
        </p:nvSpPr>
        <p:spPr>
          <a:xfrm>
            <a:off x="7643718" y="1423804"/>
            <a:ext cx="933450" cy="224584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2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5" name="Picture Placeholder 4"/>
          <p:cNvSpPr>
            <a:spLocks noGrp="1"/>
          </p:cNvSpPr>
          <p:nvPr>
            <p:ph type="pic" sz="quarter" idx="114"/>
          </p:nvPr>
        </p:nvSpPr>
        <p:spPr>
          <a:xfrm>
            <a:off x="7516718" y="1697806"/>
            <a:ext cx="1187450" cy="492125"/>
          </a:xfrm>
        </p:spPr>
        <p:txBody>
          <a:bodyPr/>
          <a:lstStyle>
            <a:lvl1pPr algn="ctr">
              <a:defRPr sz="1100"/>
            </a:lvl1pPr>
          </a:lstStyle>
          <a:p>
            <a:pPr lvl="0"/>
            <a:r>
              <a:rPr lang="en-US" noProof="0" dirty="0"/>
              <a:t>Drag picture to placeholder or click icon to add</a:t>
            </a:r>
          </a:p>
        </p:txBody>
      </p:sp>
      <p:sp>
        <p:nvSpPr>
          <p:cNvPr id="236" name="Text Placeholder 2"/>
          <p:cNvSpPr>
            <a:spLocks noGrp="1"/>
          </p:cNvSpPr>
          <p:nvPr>
            <p:ph type="body" sz="quarter" idx="115"/>
          </p:nvPr>
        </p:nvSpPr>
        <p:spPr>
          <a:xfrm>
            <a:off x="7505326" y="2248420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0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7" name="Text Placeholder 2"/>
          <p:cNvSpPr>
            <a:spLocks noGrp="1"/>
          </p:cNvSpPr>
          <p:nvPr>
            <p:ph type="body" sz="quarter" idx="116"/>
          </p:nvPr>
        </p:nvSpPr>
        <p:spPr>
          <a:xfrm>
            <a:off x="7505326" y="2522422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8" name="Text Placeholder 2"/>
          <p:cNvSpPr>
            <a:spLocks noGrp="1"/>
          </p:cNvSpPr>
          <p:nvPr>
            <p:ph type="body" sz="quarter" idx="117"/>
          </p:nvPr>
        </p:nvSpPr>
        <p:spPr>
          <a:xfrm>
            <a:off x="7505326" y="2796424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9" name="Text Placeholder 2"/>
          <p:cNvSpPr>
            <a:spLocks noGrp="1"/>
          </p:cNvSpPr>
          <p:nvPr>
            <p:ph type="body" sz="quarter" idx="118"/>
          </p:nvPr>
        </p:nvSpPr>
        <p:spPr>
          <a:xfrm>
            <a:off x="7505326" y="3061356"/>
            <a:ext cx="1210235" cy="22458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900" b="1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1" name="Footer Placeholder 6"/>
          <p:cNvSpPr>
            <a:spLocks noGrp="1"/>
          </p:cNvSpPr>
          <p:nvPr>
            <p:ph type="ftr" sz="quarter" idx="1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" name="Slide Number Placeholder 7"/>
          <p:cNvSpPr>
            <a:spLocks noGrp="1"/>
          </p:cNvSpPr>
          <p:nvPr>
            <p:ph type="sldNum" sz="quarter" idx="1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89375D-3881-42ED-9DC5-7FA64C190D7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009398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ight Blu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ChangeArrowheads="1"/>
          </p:cNvSpPr>
          <p:nvPr/>
        </p:nvSpPr>
        <p:spPr bwMode="auto">
          <a:xfrm flipV="1">
            <a:off x="0" y="0"/>
            <a:ext cx="9144000" cy="4479925"/>
          </a:xfrm>
          <a:prstGeom prst="rect">
            <a:avLst/>
          </a:prstGeom>
          <a:solidFill>
            <a:srgbClr val="139A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115888" indent="-115888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" name="Line 1086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" name="Line 1087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" name="Rectangle 1088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9" name="Rectangle 1089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10" name="Freeform 1098"/>
          <p:cNvSpPr>
            <a:spLocks/>
          </p:cNvSpPr>
          <p:nvPr/>
        </p:nvSpPr>
        <p:spPr bwMode="auto">
          <a:xfrm>
            <a:off x="487363" y="617538"/>
            <a:ext cx="3175" cy="1587"/>
          </a:xfrm>
          <a:custGeom>
            <a:avLst/>
            <a:gdLst>
              <a:gd name="T0" fmla="*/ 0 w 2"/>
              <a:gd name="T1" fmla="*/ 0 h 1587"/>
              <a:gd name="T2" fmla="*/ 2147483646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0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0 w 2"/>
              <a:gd name="T25" fmla="*/ 0 h 1587"/>
              <a:gd name="T26" fmla="*/ 0 w 2"/>
              <a:gd name="T27" fmla="*/ 0 h 1587"/>
              <a:gd name="T28" fmla="*/ 0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147483646 w 2"/>
              <a:gd name="T35" fmla="*/ 0 h 1587"/>
              <a:gd name="T36" fmla="*/ 2147483646 w 2"/>
              <a:gd name="T37" fmla="*/ 0 h 1587"/>
              <a:gd name="T38" fmla="*/ 2147483646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" name="Freeform 1115"/>
          <p:cNvSpPr>
            <a:spLocks/>
          </p:cNvSpPr>
          <p:nvPr/>
        </p:nvSpPr>
        <p:spPr bwMode="auto">
          <a:xfrm>
            <a:off x="458788" y="473075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0 w 2"/>
              <a:gd name="T5" fmla="*/ 2147483646 h 2"/>
              <a:gd name="T6" fmla="*/ 0 w 2"/>
              <a:gd name="T7" fmla="*/ 2147483646 h 2"/>
              <a:gd name="T8" fmla="*/ 0 w 2"/>
              <a:gd name="T9" fmla="*/ 2147483646 h 2"/>
              <a:gd name="T10" fmla="*/ 0 w 2"/>
              <a:gd name="T11" fmla="*/ 2147483646 h 2"/>
              <a:gd name="T12" fmla="*/ 2147483646 w 2"/>
              <a:gd name="T13" fmla="*/ 2147483646 h 2"/>
              <a:gd name="T14" fmla="*/ 2147483646 w 2"/>
              <a:gd name="T15" fmla="*/ 2147483646 h 2"/>
              <a:gd name="T16" fmla="*/ 2147483646 w 2"/>
              <a:gd name="T17" fmla="*/ 0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2147483646 w 2"/>
              <a:gd name="T29" fmla="*/ 2147483646 h 2"/>
              <a:gd name="T30" fmla="*/ 2147483646 w 2"/>
              <a:gd name="T31" fmla="*/ 2147483646 h 2"/>
              <a:gd name="T32" fmla="*/ 2147483646 w 2"/>
              <a:gd name="T33" fmla="*/ 2147483646 h 2"/>
              <a:gd name="T34" fmla="*/ 2147483646 w 2"/>
              <a:gd name="T35" fmla="*/ 2147483646 h 2"/>
              <a:gd name="T36" fmla="*/ 2147483646 w 2"/>
              <a:gd name="T37" fmla="*/ 2147483646 h 2"/>
              <a:gd name="T38" fmla="*/ 2147483646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2147483646 w 2"/>
              <a:gd name="T55" fmla="*/ 2147483646 h 2"/>
              <a:gd name="T56" fmla="*/ 0 w 2"/>
              <a:gd name="T57" fmla="*/ 2147483646 h 2"/>
              <a:gd name="T58" fmla="*/ 2147483646 w 2"/>
              <a:gd name="T59" fmla="*/ 2147483646 h 2"/>
              <a:gd name="T60" fmla="*/ 2147483646 w 2"/>
              <a:gd name="T61" fmla="*/ 2147483646 h 2"/>
              <a:gd name="T62" fmla="*/ 2147483646 w 2"/>
              <a:gd name="T63" fmla="*/ 2147483646 h 2"/>
              <a:gd name="T64" fmla="*/ 0 w 2"/>
              <a:gd name="T65" fmla="*/ 2147483646 h 2"/>
              <a:gd name="T66" fmla="*/ 0 w 2"/>
              <a:gd name="T67" fmla="*/ 2147483646 h 2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" name="Freeform 1120"/>
          <p:cNvSpPr>
            <a:spLocks/>
          </p:cNvSpPr>
          <p:nvPr/>
        </p:nvSpPr>
        <p:spPr bwMode="auto">
          <a:xfrm>
            <a:off x="458788" y="4635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147483646 h 2"/>
              <a:gd name="T4" fmla="*/ 0 w 2"/>
              <a:gd name="T5" fmla="*/ 2147483646 h 2"/>
              <a:gd name="T6" fmla="*/ 0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2147483646 w 2"/>
              <a:gd name="T13" fmla="*/ 0 h 2"/>
              <a:gd name="T14" fmla="*/ 2147483646 w 2"/>
              <a:gd name="T15" fmla="*/ 0 h 2"/>
              <a:gd name="T16" fmla="*/ 0 w 2"/>
              <a:gd name="T17" fmla="*/ 0 h 2"/>
              <a:gd name="T18" fmla="*/ 0 w 2"/>
              <a:gd name="T19" fmla="*/ 2147483646 h 2"/>
              <a:gd name="T20" fmla="*/ 0 w 2"/>
              <a:gd name="T21" fmla="*/ 2147483646 h 2"/>
              <a:gd name="T22" fmla="*/ 2147483646 w 2"/>
              <a:gd name="T23" fmla="*/ 0 h 2"/>
              <a:gd name="T24" fmla="*/ 2147483646 w 2"/>
              <a:gd name="T25" fmla="*/ 0 h 2"/>
              <a:gd name="T26" fmla="*/ 2147483646 w 2"/>
              <a:gd name="T27" fmla="*/ 0 h 2"/>
              <a:gd name="T28" fmla="*/ 2147483646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0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2147483646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2147483646 w 2"/>
              <a:gd name="T53" fmla="*/ 2147483646 h 2"/>
              <a:gd name="T54" fmla="*/ 2147483646 w 2"/>
              <a:gd name="T55" fmla="*/ 2147483646 h 2"/>
              <a:gd name="T56" fmla="*/ 2147483646 w 2"/>
              <a:gd name="T57" fmla="*/ 0 h 2"/>
              <a:gd name="T58" fmla="*/ 0 w 2"/>
              <a:gd name="T59" fmla="*/ 0 h 2"/>
              <a:gd name="T60" fmla="*/ 0 w 2"/>
              <a:gd name="T61" fmla="*/ 0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" name="Freeform 1134"/>
          <p:cNvSpPr>
            <a:spLocks/>
          </p:cNvSpPr>
          <p:nvPr/>
        </p:nvSpPr>
        <p:spPr bwMode="auto">
          <a:xfrm>
            <a:off x="703263" y="514350"/>
            <a:ext cx="3175" cy="6350"/>
          </a:xfrm>
          <a:custGeom>
            <a:avLst/>
            <a:gdLst>
              <a:gd name="T0" fmla="*/ 2147483646 w 2"/>
              <a:gd name="T1" fmla="*/ 2147483646 h 4"/>
              <a:gd name="T2" fmla="*/ 2147483646 w 2"/>
              <a:gd name="T3" fmla="*/ 2147483646 h 4"/>
              <a:gd name="T4" fmla="*/ 2147483646 w 2"/>
              <a:gd name="T5" fmla="*/ 2147483646 h 4"/>
              <a:gd name="T6" fmla="*/ 2147483646 w 2"/>
              <a:gd name="T7" fmla="*/ 2147483646 h 4"/>
              <a:gd name="T8" fmla="*/ 2147483646 w 2"/>
              <a:gd name="T9" fmla="*/ 0 h 4"/>
              <a:gd name="T10" fmla="*/ 2147483646 w 2"/>
              <a:gd name="T11" fmla="*/ 0 h 4"/>
              <a:gd name="T12" fmla="*/ 2147483646 w 2"/>
              <a:gd name="T13" fmla="*/ 0 h 4"/>
              <a:gd name="T14" fmla="*/ 0 w 2"/>
              <a:gd name="T15" fmla="*/ 2147483646 h 4"/>
              <a:gd name="T16" fmla="*/ 2147483646 w 2"/>
              <a:gd name="T17" fmla="*/ 2147483646 h 4"/>
              <a:gd name="T18" fmla="*/ 2147483646 w 2"/>
              <a:gd name="T19" fmla="*/ 2147483646 h 4"/>
              <a:gd name="T20" fmla="*/ 2147483646 w 2"/>
              <a:gd name="T21" fmla="*/ 2147483646 h 4"/>
              <a:gd name="T22" fmla="*/ 2147483646 w 2"/>
              <a:gd name="T23" fmla="*/ 0 h 4"/>
              <a:gd name="T24" fmla="*/ 2147483646 w 2"/>
              <a:gd name="T25" fmla="*/ 2147483646 h 4"/>
              <a:gd name="T26" fmla="*/ 2147483646 w 2"/>
              <a:gd name="T27" fmla="*/ 2147483646 h 4"/>
              <a:gd name="T28" fmla="*/ 2147483646 w 2"/>
              <a:gd name="T29" fmla="*/ 2147483646 h 4"/>
              <a:gd name="T30" fmla="*/ 2147483646 w 2"/>
              <a:gd name="T31" fmla="*/ 2147483646 h 4"/>
              <a:gd name="T32" fmla="*/ 2147483646 w 2"/>
              <a:gd name="T33" fmla="*/ 2147483646 h 4"/>
              <a:gd name="T34" fmla="*/ 2147483646 w 2"/>
              <a:gd name="T35" fmla="*/ 2147483646 h 4"/>
              <a:gd name="T36" fmla="*/ 2147483646 w 2"/>
              <a:gd name="T37" fmla="*/ 2147483646 h 4"/>
              <a:gd name="T38" fmla="*/ 2147483646 w 2"/>
              <a:gd name="T39" fmla="*/ 2147483646 h 4"/>
              <a:gd name="T40" fmla="*/ 2147483646 w 2"/>
              <a:gd name="T41" fmla="*/ 2147483646 h 4"/>
              <a:gd name="T42" fmla="*/ 2147483646 w 2"/>
              <a:gd name="T43" fmla="*/ 2147483646 h 4"/>
              <a:gd name="T44" fmla="*/ 2147483646 w 2"/>
              <a:gd name="T45" fmla="*/ 2147483646 h 4"/>
              <a:gd name="T46" fmla="*/ 2147483646 w 2"/>
              <a:gd name="T47" fmla="*/ 2147483646 h 4"/>
              <a:gd name="T48" fmla="*/ 2147483646 w 2"/>
              <a:gd name="T49" fmla="*/ 2147483646 h 4"/>
              <a:gd name="T50" fmla="*/ 2147483646 w 2"/>
              <a:gd name="T51" fmla="*/ 2147483646 h 4"/>
              <a:gd name="T52" fmla="*/ 0 w 2"/>
              <a:gd name="T53" fmla="*/ 2147483646 h 4"/>
              <a:gd name="T54" fmla="*/ 2147483646 w 2"/>
              <a:gd name="T55" fmla="*/ 2147483646 h 4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2" h="4">
                <a:moveTo>
                  <a:pt x="2" y="4"/>
                </a:move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" name="Freeform 1141"/>
          <p:cNvSpPr>
            <a:spLocks/>
          </p:cNvSpPr>
          <p:nvPr/>
        </p:nvSpPr>
        <p:spPr bwMode="auto">
          <a:xfrm>
            <a:off x="706438" y="479425"/>
            <a:ext cx="1587" cy="6350"/>
          </a:xfrm>
          <a:custGeom>
            <a:avLst/>
            <a:gdLst>
              <a:gd name="T0" fmla="*/ 0 w 1587"/>
              <a:gd name="T1" fmla="*/ 2147483646 h 4"/>
              <a:gd name="T2" fmla="*/ 0 w 1587"/>
              <a:gd name="T3" fmla="*/ 2147483646 h 4"/>
              <a:gd name="T4" fmla="*/ 0 w 1587"/>
              <a:gd name="T5" fmla="*/ 0 h 4"/>
              <a:gd name="T6" fmla="*/ 0 w 1587"/>
              <a:gd name="T7" fmla="*/ 0 h 4"/>
              <a:gd name="T8" fmla="*/ 0 w 1587"/>
              <a:gd name="T9" fmla="*/ 2147483646 h 4"/>
              <a:gd name="T10" fmla="*/ 0 w 1587"/>
              <a:gd name="T11" fmla="*/ 2147483646 h 4"/>
              <a:gd name="T12" fmla="*/ 0 w 1587"/>
              <a:gd name="T13" fmla="*/ 2147483646 h 4"/>
              <a:gd name="T14" fmla="*/ 0 w 1587"/>
              <a:gd name="T15" fmla="*/ 2147483646 h 4"/>
              <a:gd name="T16" fmla="*/ 0 w 1587"/>
              <a:gd name="T17" fmla="*/ 2147483646 h 4"/>
              <a:gd name="T18" fmla="*/ 0 w 1587"/>
              <a:gd name="T19" fmla="*/ 2147483646 h 4"/>
              <a:gd name="T20" fmla="*/ 0 w 1587"/>
              <a:gd name="T21" fmla="*/ 2147483646 h 4"/>
              <a:gd name="T22" fmla="*/ 0 w 1587"/>
              <a:gd name="T23" fmla="*/ 2147483646 h 4"/>
              <a:gd name="T24" fmla="*/ 0 w 1587"/>
              <a:gd name="T25" fmla="*/ 2147483646 h 4"/>
              <a:gd name="T26" fmla="*/ 0 w 1587"/>
              <a:gd name="T27" fmla="*/ 2147483646 h 4"/>
              <a:gd name="T28" fmla="*/ 0 w 1587"/>
              <a:gd name="T29" fmla="*/ 2147483646 h 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87" h="4">
                <a:moveTo>
                  <a:pt x="0" y="4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0" y="4"/>
                </a:lnTo>
                <a:lnTo>
                  <a:pt x="0" y="2"/>
                </a:lnTo>
                <a:lnTo>
                  <a:pt x="0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" name="Freeform 1148"/>
          <p:cNvSpPr>
            <a:spLocks/>
          </p:cNvSpPr>
          <p:nvPr/>
        </p:nvSpPr>
        <p:spPr bwMode="auto">
          <a:xfrm>
            <a:off x="693738" y="460375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2147483646 w 2"/>
              <a:gd name="T3" fmla="*/ 0 h 2"/>
              <a:gd name="T4" fmla="*/ 2147483646 w 2"/>
              <a:gd name="T5" fmla="*/ 0 h 2"/>
              <a:gd name="T6" fmla="*/ 2147483646 w 2"/>
              <a:gd name="T7" fmla="*/ 0 h 2"/>
              <a:gd name="T8" fmla="*/ 2147483646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0 h 2"/>
              <a:gd name="T26" fmla="*/ 2147483646 w 2"/>
              <a:gd name="T27" fmla="*/ 0 h 2"/>
              <a:gd name="T28" fmla="*/ 2147483646 w 2"/>
              <a:gd name="T29" fmla="*/ 0 h 2"/>
              <a:gd name="T30" fmla="*/ 0 w 2"/>
              <a:gd name="T31" fmla="*/ 2147483646 h 2"/>
              <a:gd name="T32" fmla="*/ 2147483646 w 2"/>
              <a:gd name="T33" fmla="*/ 2147483646 h 2"/>
              <a:gd name="T34" fmla="*/ 2147483646 w 2"/>
              <a:gd name="T35" fmla="*/ 0 h 2"/>
              <a:gd name="T36" fmla="*/ 0 w 2"/>
              <a:gd name="T37" fmla="*/ 2147483646 h 2"/>
              <a:gd name="T38" fmla="*/ 2147483646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0 w 2"/>
              <a:gd name="T57" fmla="*/ 2147483646 h 2"/>
              <a:gd name="T58" fmla="*/ 2147483646 w 2"/>
              <a:gd name="T59" fmla="*/ 2147483646 h 2"/>
              <a:gd name="T60" fmla="*/ 2147483646 w 2"/>
              <a:gd name="T61" fmla="*/ 2147483646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" name="Freeform 1150"/>
          <p:cNvSpPr>
            <a:spLocks/>
          </p:cNvSpPr>
          <p:nvPr/>
        </p:nvSpPr>
        <p:spPr bwMode="auto">
          <a:xfrm>
            <a:off x="684213" y="447675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0 h 2"/>
              <a:gd name="T4" fmla="*/ 0 w 1587"/>
              <a:gd name="T5" fmla="*/ 2147483646 h 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" name="Freeform 1152"/>
          <p:cNvSpPr>
            <a:spLocks/>
          </p:cNvSpPr>
          <p:nvPr/>
        </p:nvSpPr>
        <p:spPr bwMode="auto">
          <a:xfrm>
            <a:off x="684213" y="447675"/>
            <a:ext cx="3175" cy="3175"/>
          </a:xfrm>
          <a:custGeom>
            <a:avLst/>
            <a:gdLst>
              <a:gd name="T0" fmla="*/ 2147483646 w 2"/>
              <a:gd name="T1" fmla="*/ 0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0 h 2"/>
              <a:gd name="T8" fmla="*/ 0 w 2"/>
              <a:gd name="T9" fmla="*/ 2147483646 h 2"/>
              <a:gd name="T10" fmla="*/ 2147483646 w 2"/>
              <a:gd name="T11" fmla="*/ 2147483646 h 2"/>
              <a:gd name="T12" fmla="*/ 2147483646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" name="Freeform 1154"/>
          <p:cNvSpPr>
            <a:spLocks/>
          </p:cNvSpPr>
          <p:nvPr/>
        </p:nvSpPr>
        <p:spPr bwMode="auto">
          <a:xfrm>
            <a:off x="665163" y="434975"/>
            <a:ext cx="3175" cy="1588"/>
          </a:xfrm>
          <a:custGeom>
            <a:avLst/>
            <a:gdLst>
              <a:gd name="T0" fmla="*/ 2147483646 w 2"/>
              <a:gd name="T1" fmla="*/ 0 h 1588"/>
              <a:gd name="T2" fmla="*/ 0 w 2"/>
              <a:gd name="T3" fmla="*/ 0 h 1588"/>
              <a:gd name="T4" fmla="*/ 2147483646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" name="Freeform 1156"/>
          <p:cNvSpPr>
            <a:spLocks/>
          </p:cNvSpPr>
          <p:nvPr/>
        </p:nvSpPr>
        <p:spPr bwMode="auto">
          <a:xfrm>
            <a:off x="665163" y="431800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2147483646 h 2"/>
              <a:gd name="T8" fmla="*/ 2147483646 w 2"/>
              <a:gd name="T9" fmla="*/ 2147483646 h 2"/>
              <a:gd name="T10" fmla="*/ 2147483646 w 2"/>
              <a:gd name="T11" fmla="*/ 2147483646 h 2"/>
              <a:gd name="T12" fmla="*/ 2147483646 w 2"/>
              <a:gd name="T13" fmla="*/ 2147483646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2147483646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" name="Freeform 1163"/>
          <p:cNvSpPr>
            <a:spLocks/>
          </p:cNvSpPr>
          <p:nvPr/>
        </p:nvSpPr>
        <p:spPr bwMode="auto">
          <a:xfrm>
            <a:off x="611188" y="415925"/>
            <a:ext cx="6350" cy="3175"/>
          </a:xfrm>
          <a:custGeom>
            <a:avLst/>
            <a:gdLst>
              <a:gd name="T0" fmla="*/ 2147483646 w 4"/>
              <a:gd name="T1" fmla="*/ 2147483646 h 2"/>
              <a:gd name="T2" fmla="*/ 2147483646 w 4"/>
              <a:gd name="T3" fmla="*/ 2147483646 h 2"/>
              <a:gd name="T4" fmla="*/ 2147483646 w 4"/>
              <a:gd name="T5" fmla="*/ 2147483646 h 2"/>
              <a:gd name="T6" fmla="*/ 2147483646 w 4"/>
              <a:gd name="T7" fmla="*/ 0 h 2"/>
              <a:gd name="T8" fmla="*/ 2147483646 w 4"/>
              <a:gd name="T9" fmla="*/ 0 h 2"/>
              <a:gd name="T10" fmla="*/ 2147483646 w 4"/>
              <a:gd name="T11" fmla="*/ 0 h 2"/>
              <a:gd name="T12" fmla="*/ 2147483646 w 4"/>
              <a:gd name="T13" fmla="*/ 0 h 2"/>
              <a:gd name="T14" fmla="*/ 0 w 4"/>
              <a:gd name="T15" fmla="*/ 2147483646 h 2"/>
              <a:gd name="T16" fmla="*/ 2147483646 w 4"/>
              <a:gd name="T17" fmla="*/ 2147483646 h 2"/>
              <a:gd name="T18" fmla="*/ 2147483646 w 4"/>
              <a:gd name="T19" fmla="*/ 0 h 2"/>
              <a:gd name="T20" fmla="*/ 2147483646 w 4"/>
              <a:gd name="T21" fmla="*/ 2147483646 h 2"/>
              <a:gd name="T22" fmla="*/ 2147483646 w 4"/>
              <a:gd name="T23" fmla="*/ 0 h 2"/>
              <a:gd name="T24" fmla="*/ 2147483646 w 4"/>
              <a:gd name="T25" fmla="*/ 0 h 2"/>
              <a:gd name="T26" fmla="*/ 2147483646 w 4"/>
              <a:gd name="T27" fmla="*/ 0 h 2"/>
              <a:gd name="T28" fmla="*/ 2147483646 w 4"/>
              <a:gd name="T29" fmla="*/ 0 h 2"/>
              <a:gd name="T30" fmla="*/ 0 w 4"/>
              <a:gd name="T31" fmla="*/ 0 h 2"/>
              <a:gd name="T32" fmla="*/ 2147483646 w 4"/>
              <a:gd name="T33" fmla="*/ 2147483646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" h="2">
                <a:moveTo>
                  <a:pt x="2" y="2"/>
                </a:moveTo>
                <a:lnTo>
                  <a:pt x="2" y="2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0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" name="Freeform 1172"/>
          <p:cNvSpPr>
            <a:spLocks/>
          </p:cNvSpPr>
          <p:nvPr/>
        </p:nvSpPr>
        <p:spPr bwMode="auto">
          <a:xfrm>
            <a:off x="582613" y="476250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147483646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0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0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0 w 2"/>
              <a:gd name="T57" fmla="*/ 2147483646 h 2"/>
              <a:gd name="T58" fmla="*/ 0 w 2"/>
              <a:gd name="T59" fmla="*/ 2147483646 h 2"/>
              <a:gd name="T60" fmla="*/ 0 w 2"/>
              <a:gd name="T61" fmla="*/ 2147483646 h 2"/>
              <a:gd name="T62" fmla="*/ 0 w 2"/>
              <a:gd name="T63" fmla="*/ 2147483646 h 2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" name="Freeform 1177"/>
          <p:cNvSpPr>
            <a:spLocks/>
          </p:cNvSpPr>
          <p:nvPr/>
        </p:nvSpPr>
        <p:spPr bwMode="auto">
          <a:xfrm>
            <a:off x="557213" y="534988"/>
            <a:ext cx="3175" cy="3175"/>
          </a:xfrm>
          <a:custGeom>
            <a:avLst/>
            <a:gdLst>
              <a:gd name="T0" fmla="*/ 0 w 2"/>
              <a:gd name="T1" fmla="*/ 2147483646 h 2"/>
              <a:gd name="T2" fmla="*/ 2147483646 w 2"/>
              <a:gd name="T3" fmla="*/ 2147483646 h 2"/>
              <a:gd name="T4" fmla="*/ 2147483646 w 2"/>
              <a:gd name="T5" fmla="*/ 2147483646 h 2"/>
              <a:gd name="T6" fmla="*/ 2147483646 w 2"/>
              <a:gd name="T7" fmla="*/ 0 h 2"/>
              <a:gd name="T8" fmla="*/ 2147483646 w 2"/>
              <a:gd name="T9" fmla="*/ 0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2147483646 h 2"/>
              <a:gd name="T40" fmla="*/ 0 w 2"/>
              <a:gd name="T41" fmla="*/ 2147483646 h 2"/>
              <a:gd name="T42" fmla="*/ 2147483646 w 2"/>
              <a:gd name="T43" fmla="*/ 2147483646 h 2"/>
              <a:gd name="T44" fmla="*/ 2147483646 w 2"/>
              <a:gd name="T45" fmla="*/ 0 h 2"/>
              <a:gd name="T46" fmla="*/ 2147483646 w 2"/>
              <a:gd name="T47" fmla="*/ 0 h 2"/>
              <a:gd name="T48" fmla="*/ 2147483646 w 2"/>
              <a:gd name="T49" fmla="*/ 0 h 2"/>
              <a:gd name="T50" fmla="*/ 2147483646 w 2"/>
              <a:gd name="T51" fmla="*/ 0 h 2"/>
              <a:gd name="T52" fmla="*/ 2147483646 w 2"/>
              <a:gd name="T53" fmla="*/ 0 h 2"/>
              <a:gd name="T54" fmla="*/ 2147483646 w 2"/>
              <a:gd name="T55" fmla="*/ 0 h 2"/>
              <a:gd name="T56" fmla="*/ 2147483646 w 2"/>
              <a:gd name="T57" fmla="*/ 0 h 2"/>
              <a:gd name="T58" fmla="*/ 2147483646 w 2"/>
              <a:gd name="T59" fmla="*/ 0 h 2"/>
              <a:gd name="T60" fmla="*/ 2147483646 w 2"/>
              <a:gd name="T61" fmla="*/ 0 h 2"/>
              <a:gd name="T62" fmla="*/ 2147483646 w 2"/>
              <a:gd name="T63" fmla="*/ 0 h 2"/>
              <a:gd name="T64" fmla="*/ 2147483646 w 2"/>
              <a:gd name="T65" fmla="*/ 0 h 2"/>
              <a:gd name="T66" fmla="*/ 2147483646 w 2"/>
              <a:gd name="T67" fmla="*/ 2147483646 h 2"/>
              <a:gd name="T68" fmla="*/ 2147483646 w 2"/>
              <a:gd name="T69" fmla="*/ 0 h 2"/>
              <a:gd name="T70" fmla="*/ 2147483646 w 2"/>
              <a:gd name="T71" fmla="*/ 0 h 2"/>
              <a:gd name="T72" fmla="*/ 0 w 2"/>
              <a:gd name="T73" fmla="*/ 0 h 2"/>
              <a:gd name="T74" fmla="*/ 0 w 2"/>
              <a:gd name="T75" fmla="*/ 0 h 2"/>
              <a:gd name="T76" fmla="*/ 0 w 2"/>
              <a:gd name="T77" fmla="*/ 2147483646 h 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" name="Freeform 1180"/>
          <p:cNvSpPr>
            <a:spLocks/>
          </p:cNvSpPr>
          <p:nvPr/>
        </p:nvSpPr>
        <p:spPr bwMode="auto">
          <a:xfrm>
            <a:off x="560388" y="530225"/>
            <a:ext cx="3175" cy="4763"/>
          </a:xfrm>
          <a:custGeom>
            <a:avLst/>
            <a:gdLst>
              <a:gd name="T0" fmla="*/ 0 w 2"/>
              <a:gd name="T1" fmla="*/ 2147483646 h 3"/>
              <a:gd name="T2" fmla="*/ 0 w 2"/>
              <a:gd name="T3" fmla="*/ 2147483646 h 3"/>
              <a:gd name="T4" fmla="*/ 2147483646 w 2"/>
              <a:gd name="T5" fmla="*/ 2147483646 h 3"/>
              <a:gd name="T6" fmla="*/ 2147483646 w 2"/>
              <a:gd name="T7" fmla="*/ 2147483646 h 3"/>
              <a:gd name="T8" fmla="*/ 0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2147483646 h 3"/>
              <a:gd name="T16" fmla="*/ 0 w 2"/>
              <a:gd name="T17" fmla="*/ 2147483646 h 3"/>
              <a:gd name="T18" fmla="*/ 0 w 2"/>
              <a:gd name="T19" fmla="*/ 2147483646 h 3"/>
              <a:gd name="T20" fmla="*/ 0 w 2"/>
              <a:gd name="T21" fmla="*/ 2147483646 h 3"/>
              <a:gd name="T22" fmla="*/ 0 w 2"/>
              <a:gd name="T23" fmla="*/ 0 h 3"/>
              <a:gd name="T24" fmla="*/ 0 w 2"/>
              <a:gd name="T25" fmla="*/ 2147483646 h 3"/>
              <a:gd name="T26" fmla="*/ 0 w 2"/>
              <a:gd name="T27" fmla="*/ 2147483646 h 3"/>
              <a:gd name="T28" fmla="*/ 0 w 2"/>
              <a:gd name="T29" fmla="*/ 2147483646 h 3"/>
              <a:gd name="T30" fmla="*/ 0 w 2"/>
              <a:gd name="T31" fmla="*/ 2147483646 h 3"/>
              <a:gd name="T32" fmla="*/ 0 w 2"/>
              <a:gd name="T33" fmla="*/ 2147483646 h 3"/>
              <a:gd name="T34" fmla="*/ 0 w 2"/>
              <a:gd name="T35" fmla="*/ 2147483646 h 3"/>
              <a:gd name="T36" fmla="*/ 0 w 2"/>
              <a:gd name="T37" fmla="*/ 2147483646 h 3"/>
              <a:gd name="T38" fmla="*/ 0 w 2"/>
              <a:gd name="T39" fmla="*/ 2147483646 h 3"/>
              <a:gd name="T40" fmla="*/ 0 w 2"/>
              <a:gd name="T41" fmla="*/ 2147483646 h 3"/>
              <a:gd name="T42" fmla="*/ 0 w 2"/>
              <a:gd name="T43" fmla="*/ 2147483646 h 3"/>
              <a:gd name="T44" fmla="*/ 0 w 2"/>
              <a:gd name="T45" fmla="*/ 2147483646 h 3"/>
              <a:gd name="T46" fmla="*/ 0 w 2"/>
              <a:gd name="T47" fmla="*/ 2147483646 h 3"/>
              <a:gd name="T48" fmla="*/ 0 w 2"/>
              <a:gd name="T49" fmla="*/ 2147483646 h 3"/>
              <a:gd name="T50" fmla="*/ 0 w 2"/>
              <a:gd name="T51" fmla="*/ 2147483646 h 3"/>
              <a:gd name="T52" fmla="*/ 0 w 2"/>
              <a:gd name="T53" fmla="*/ 2147483646 h 3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0" y="3"/>
                </a:lnTo>
                <a:lnTo>
                  <a:pt x="2" y="3"/>
                </a:lnTo>
                <a:lnTo>
                  <a:pt x="0" y="0"/>
                </a:lnTo>
                <a:lnTo>
                  <a:pt x="0" y="3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" name="Line 1187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5" name="Line 1188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" name="Freeform 1208"/>
          <p:cNvSpPr>
            <a:spLocks/>
          </p:cNvSpPr>
          <p:nvPr/>
        </p:nvSpPr>
        <p:spPr bwMode="auto">
          <a:xfrm>
            <a:off x="595313" y="55721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" name="Freeform 1210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0 h 2"/>
              <a:gd name="T8" fmla="*/ 2147483646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147483646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0 h 2"/>
              <a:gd name="T24" fmla="*/ 2147483646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2147483646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" name="Freeform 1214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147483646 h 2"/>
              <a:gd name="T2" fmla="*/ 2147483646 w 2"/>
              <a:gd name="T3" fmla="*/ 2147483646 h 2"/>
              <a:gd name="T4" fmla="*/ 0 w 2"/>
              <a:gd name="T5" fmla="*/ 0 h 2"/>
              <a:gd name="T6" fmla="*/ 0 w 2"/>
              <a:gd name="T7" fmla="*/ 2147483646 h 2"/>
              <a:gd name="T8" fmla="*/ 0 w 2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" name="Rectangle 1215"/>
          <p:cNvSpPr>
            <a:spLocks noChangeArrowheads="1"/>
          </p:cNvSpPr>
          <p:nvPr/>
        </p:nvSpPr>
        <p:spPr bwMode="auto">
          <a:xfrm>
            <a:off x="595313" y="627063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30" name="Freeform 1217"/>
          <p:cNvSpPr>
            <a:spLocks/>
          </p:cNvSpPr>
          <p:nvPr/>
        </p:nvSpPr>
        <p:spPr bwMode="auto">
          <a:xfrm>
            <a:off x="595313" y="6270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1" name="Freeform 1219"/>
          <p:cNvSpPr>
            <a:spLocks/>
          </p:cNvSpPr>
          <p:nvPr/>
        </p:nvSpPr>
        <p:spPr bwMode="auto">
          <a:xfrm>
            <a:off x="731838" y="54133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2" name="Freeform 1221"/>
          <p:cNvSpPr>
            <a:spLocks/>
          </p:cNvSpPr>
          <p:nvPr/>
        </p:nvSpPr>
        <p:spPr bwMode="auto">
          <a:xfrm>
            <a:off x="731838" y="541338"/>
            <a:ext cx="3175" cy="3175"/>
          </a:xfrm>
          <a:custGeom>
            <a:avLst/>
            <a:gdLst>
              <a:gd name="T0" fmla="*/ 2147483646 w 2"/>
              <a:gd name="T1" fmla="*/ 0 h 2"/>
              <a:gd name="T2" fmla="*/ 2147483646 w 2"/>
              <a:gd name="T3" fmla="*/ 0 h 2"/>
              <a:gd name="T4" fmla="*/ 2147483646 w 2"/>
              <a:gd name="T5" fmla="*/ 0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2147483646 h 2"/>
              <a:gd name="T12" fmla="*/ 2147483646 w 2"/>
              <a:gd name="T13" fmla="*/ 0 h 2"/>
              <a:gd name="T14" fmla="*/ 2147483646 w 2"/>
              <a:gd name="T15" fmla="*/ 0 h 2"/>
              <a:gd name="T16" fmla="*/ 2147483646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2147483646 h 2"/>
              <a:gd name="T24" fmla="*/ 2147483646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3" name="Freeform 1234"/>
          <p:cNvSpPr>
            <a:spLocks/>
          </p:cNvSpPr>
          <p:nvPr/>
        </p:nvSpPr>
        <p:spPr bwMode="auto">
          <a:xfrm>
            <a:off x="722313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0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2147483646 w 2"/>
              <a:gd name="T9" fmla="*/ 0 h 1587"/>
              <a:gd name="T10" fmla="*/ 2147483646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2147483646 w 2"/>
              <a:gd name="T25" fmla="*/ 0 h 1587"/>
              <a:gd name="T26" fmla="*/ 2147483646 w 2"/>
              <a:gd name="T27" fmla="*/ 0 h 1587"/>
              <a:gd name="T28" fmla="*/ 2147483646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147483646 w 2"/>
              <a:gd name="T35" fmla="*/ 0 h 1587"/>
              <a:gd name="T36" fmla="*/ 0 w 2"/>
              <a:gd name="T37" fmla="*/ 0 h 1587"/>
              <a:gd name="T38" fmla="*/ 0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w 2"/>
              <a:gd name="T47" fmla="*/ 0 h 1587"/>
              <a:gd name="T48" fmla="*/ 0 w 2"/>
              <a:gd name="T49" fmla="*/ 0 h 1587"/>
              <a:gd name="T50" fmla="*/ 0 w 2"/>
              <a:gd name="T51" fmla="*/ 0 h 1587"/>
              <a:gd name="T52" fmla="*/ 0 w 2"/>
              <a:gd name="T53" fmla="*/ 0 h 1587"/>
              <a:gd name="T54" fmla="*/ 0 w 2"/>
              <a:gd name="T55" fmla="*/ 0 h 1587"/>
              <a:gd name="T56" fmla="*/ 0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4" name="Line 1237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" name="Line 1238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6" name="Freeform 1240"/>
          <p:cNvSpPr>
            <a:spLocks/>
          </p:cNvSpPr>
          <p:nvPr/>
        </p:nvSpPr>
        <p:spPr bwMode="auto">
          <a:xfrm>
            <a:off x="728663" y="541338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2147483646 h 2"/>
              <a:gd name="T4" fmla="*/ 0 w 1587"/>
              <a:gd name="T5" fmla="*/ 0 h 2"/>
              <a:gd name="T6" fmla="*/ 0 w 1587"/>
              <a:gd name="T7" fmla="*/ 2147483646 h 2"/>
              <a:gd name="T8" fmla="*/ 0 w 1587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" name="Freeform 1243"/>
          <p:cNvSpPr>
            <a:spLocks/>
          </p:cNvSpPr>
          <p:nvPr/>
        </p:nvSpPr>
        <p:spPr bwMode="auto">
          <a:xfrm>
            <a:off x="728663" y="538163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2147483646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0 w 2"/>
              <a:gd name="T9" fmla="*/ 2147483646 h 2"/>
              <a:gd name="T10" fmla="*/ 0 w 2"/>
              <a:gd name="T11" fmla="*/ 2147483646 h 2"/>
              <a:gd name="T12" fmla="*/ 2147483646 w 2"/>
              <a:gd name="T13" fmla="*/ 2147483646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0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2147483646 w 2"/>
              <a:gd name="T39" fmla="*/ 2147483646 h 2"/>
              <a:gd name="T40" fmla="*/ 2147483646 w 2"/>
              <a:gd name="T41" fmla="*/ 2147483646 h 2"/>
              <a:gd name="T42" fmla="*/ 2147483646 w 2"/>
              <a:gd name="T43" fmla="*/ 2147483646 h 2"/>
              <a:gd name="T44" fmla="*/ 2147483646 w 2"/>
              <a:gd name="T45" fmla="*/ 2147483646 h 2"/>
              <a:gd name="T46" fmla="*/ 2147483646 w 2"/>
              <a:gd name="T47" fmla="*/ 2147483646 h 2"/>
              <a:gd name="T48" fmla="*/ 0 w 2"/>
              <a:gd name="T49" fmla="*/ 0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2147483646 w 2"/>
              <a:gd name="T57" fmla="*/ 2147483646 h 2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8" name="Freeform 1246"/>
          <p:cNvSpPr>
            <a:spLocks/>
          </p:cNvSpPr>
          <p:nvPr/>
        </p:nvSpPr>
        <p:spPr bwMode="auto">
          <a:xfrm>
            <a:off x="725488" y="547688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0 h 2"/>
              <a:gd name="T6" fmla="*/ 2147483646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147483646 h 2"/>
              <a:gd name="T14" fmla="*/ 0 w 2"/>
              <a:gd name="T15" fmla="*/ 2147483646 h 2"/>
              <a:gd name="T16" fmla="*/ 2147483646 w 2"/>
              <a:gd name="T17" fmla="*/ 0 h 2"/>
              <a:gd name="T18" fmla="*/ 2147483646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2147483646 h 2"/>
              <a:gd name="T48" fmla="*/ 0 w 2"/>
              <a:gd name="T49" fmla="*/ 2147483646 h 2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9" name="Freeform 1250"/>
          <p:cNvSpPr>
            <a:spLocks/>
          </p:cNvSpPr>
          <p:nvPr/>
        </p:nvSpPr>
        <p:spPr bwMode="auto">
          <a:xfrm>
            <a:off x="731838" y="530225"/>
            <a:ext cx="3175" cy="1588"/>
          </a:xfrm>
          <a:custGeom>
            <a:avLst/>
            <a:gdLst>
              <a:gd name="T0" fmla="*/ 2147483646 w 2"/>
              <a:gd name="T1" fmla="*/ 0 h 1588"/>
              <a:gd name="T2" fmla="*/ 0 w 2"/>
              <a:gd name="T3" fmla="*/ 0 h 1588"/>
              <a:gd name="T4" fmla="*/ 2147483646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0" name="Freeform 1252"/>
          <p:cNvSpPr>
            <a:spLocks/>
          </p:cNvSpPr>
          <p:nvPr/>
        </p:nvSpPr>
        <p:spPr bwMode="auto">
          <a:xfrm>
            <a:off x="731838" y="527050"/>
            <a:ext cx="3175" cy="7938"/>
          </a:xfrm>
          <a:custGeom>
            <a:avLst/>
            <a:gdLst>
              <a:gd name="T0" fmla="*/ 2147483646 w 2"/>
              <a:gd name="T1" fmla="*/ 2147483646 h 5"/>
              <a:gd name="T2" fmla="*/ 2147483646 w 2"/>
              <a:gd name="T3" fmla="*/ 2147483646 h 5"/>
              <a:gd name="T4" fmla="*/ 0 w 2"/>
              <a:gd name="T5" fmla="*/ 0 h 5"/>
              <a:gd name="T6" fmla="*/ 0 w 2"/>
              <a:gd name="T7" fmla="*/ 2147483646 h 5"/>
              <a:gd name="T8" fmla="*/ 0 w 2"/>
              <a:gd name="T9" fmla="*/ 2147483646 h 5"/>
              <a:gd name="T10" fmla="*/ 2147483646 w 2"/>
              <a:gd name="T11" fmla="*/ 2147483646 h 5"/>
              <a:gd name="T12" fmla="*/ 2147483646 w 2"/>
              <a:gd name="T13" fmla="*/ 2147483646 h 5"/>
              <a:gd name="T14" fmla="*/ 2147483646 w 2"/>
              <a:gd name="T15" fmla="*/ 2147483646 h 5"/>
              <a:gd name="T16" fmla="*/ 0 w 2"/>
              <a:gd name="T17" fmla="*/ 0 h 5"/>
              <a:gd name="T18" fmla="*/ 0 w 2"/>
              <a:gd name="T19" fmla="*/ 2147483646 h 5"/>
              <a:gd name="T20" fmla="*/ 0 w 2"/>
              <a:gd name="T21" fmla="*/ 2147483646 h 5"/>
              <a:gd name="T22" fmla="*/ 2147483646 w 2"/>
              <a:gd name="T23" fmla="*/ 2147483646 h 5"/>
              <a:gd name="T24" fmla="*/ 2147483646 w 2"/>
              <a:gd name="T25" fmla="*/ 2147483646 h 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5">
                <a:moveTo>
                  <a:pt x="2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" name="Freeform 1255"/>
          <p:cNvSpPr>
            <a:spLocks/>
          </p:cNvSpPr>
          <p:nvPr/>
        </p:nvSpPr>
        <p:spPr bwMode="auto">
          <a:xfrm>
            <a:off x="712788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2147483646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2147483646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2147483646 w 2"/>
              <a:gd name="T19" fmla="*/ 0 h 1587"/>
              <a:gd name="T20" fmla="*/ 2147483646 w 2"/>
              <a:gd name="T21" fmla="*/ 0 h 1587"/>
              <a:gd name="T22" fmla="*/ 2147483646 w 2"/>
              <a:gd name="T23" fmla="*/ 0 h 1587"/>
              <a:gd name="T24" fmla="*/ 2147483646 w 2"/>
              <a:gd name="T25" fmla="*/ 0 h 1587"/>
              <a:gd name="T26" fmla="*/ 2147483646 w 2"/>
              <a:gd name="T27" fmla="*/ 0 h 1587"/>
              <a:gd name="T28" fmla="*/ 2147483646 w 2"/>
              <a:gd name="T29" fmla="*/ 0 h 1587"/>
              <a:gd name="T30" fmla="*/ 2147483646 w 2"/>
              <a:gd name="T31" fmla="*/ 0 h 1587"/>
              <a:gd name="T32" fmla="*/ 2147483646 w 2"/>
              <a:gd name="T33" fmla="*/ 0 h 1587"/>
              <a:gd name="T34" fmla="*/ 2147483646 w 2"/>
              <a:gd name="T35" fmla="*/ 0 h 1587"/>
              <a:gd name="T36" fmla="*/ 2147483646 w 2"/>
              <a:gd name="T37" fmla="*/ 0 h 1587"/>
              <a:gd name="T38" fmla="*/ 2147483646 w 2"/>
              <a:gd name="T39" fmla="*/ 0 h 1587"/>
              <a:gd name="T40" fmla="*/ 2147483646 w 2"/>
              <a:gd name="T41" fmla="*/ 0 h 1587"/>
              <a:gd name="T42" fmla="*/ 2147483646 w 2"/>
              <a:gd name="T43" fmla="*/ 0 h 1587"/>
              <a:gd name="T44" fmla="*/ 2147483646 w 2"/>
              <a:gd name="T45" fmla="*/ 0 h 1587"/>
              <a:gd name="T46" fmla="*/ 2147483646 w 2"/>
              <a:gd name="T47" fmla="*/ 0 h 1587"/>
              <a:gd name="T48" fmla="*/ 2147483646 w 2"/>
              <a:gd name="T49" fmla="*/ 0 h 1587"/>
              <a:gd name="T50" fmla="*/ 2147483646 w 2"/>
              <a:gd name="T51" fmla="*/ 0 h 1587"/>
              <a:gd name="T52" fmla="*/ 2147483646 w 2"/>
              <a:gd name="T53" fmla="*/ 0 h 1587"/>
              <a:gd name="T54" fmla="*/ 2147483646 w 2"/>
              <a:gd name="T55" fmla="*/ 0 h 1587"/>
              <a:gd name="T56" fmla="*/ 2147483646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w 2"/>
              <a:gd name="T63" fmla="*/ 0 h 158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" name="Rectangle 1256"/>
          <p:cNvSpPr>
            <a:spLocks noChangeArrowheads="1"/>
          </p:cNvSpPr>
          <p:nvPr/>
        </p:nvSpPr>
        <p:spPr bwMode="auto">
          <a:xfrm>
            <a:off x="722313" y="550863"/>
            <a:ext cx="1587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43" name="Freeform 1258"/>
          <p:cNvSpPr>
            <a:spLocks/>
          </p:cNvSpPr>
          <p:nvPr/>
        </p:nvSpPr>
        <p:spPr bwMode="auto">
          <a:xfrm>
            <a:off x="722313" y="5508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4" name="Freeform 1266"/>
          <p:cNvSpPr>
            <a:spLocks/>
          </p:cNvSpPr>
          <p:nvPr/>
        </p:nvSpPr>
        <p:spPr bwMode="auto">
          <a:xfrm>
            <a:off x="728663" y="53498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w 1587"/>
              <a:gd name="T63" fmla="*/ 0 h 1587"/>
              <a:gd name="T64" fmla="*/ 0 w 1587"/>
              <a:gd name="T65" fmla="*/ 0 h 1587"/>
              <a:gd name="T66" fmla="*/ 0 w 1587"/>
              <a:gd name="T67" fmla="*/ 0 h 1587"/>
              <a:gd name="T68" fmla="*/ 0 w 1587"/>
              <a:gd name="T69" fmla="*/ 0 h 1587"/>
              <a:gd name="T70" fmla="*/ 0 w 1587"/>
              <a:gd name="T71" fmla="*/ 0 h 1587"/>
              <a:gd name="T72" fmla="*/ 0 w 1587"/>
              <a:gd name="T73" fmla="*/ 0 h 1587"/>
              <a:gd name="T74" fmla="*/ 0 w 1587"/>
              <a:gd name="T75" fmla="*/ 0 h 1587"/>
              <a:gd name="T76" fmla="*/ 0 w 1587"/>
              <a:gd name="T77" fmla="*/ 0 h 1587"/>
              <a:gd name="T78" fmla="*/ 0 w 1587"/>
              <a:gd name="T79" fmla="*/ 0 h 1587"/>
              <a:gd name="T80" fmla="*/ 0 w 1587"/>
              <a:gd name="T81" fmla="*/ 0 h 1587"/>
              <a:gd name="T82" fmla="*/ 0 w 1587"/>
              <a:gd name="T83" fmla="*/ 0 h 1587"/>
              <a:gd name="T84" fmla="*/ 0 w 1587"/>
              <a:gd name="T85" fmla="*/ 0 h 1587"/>
              <a:gd name="T86" fmla="*/ 0 w 1587"/>
              <a:gd name="T87" fmla="*/ 0 h 1587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5" name="Freeform 1269"/>
          <p:cNvSpPr>
            <a:spLocks/>
          </p:cNvSpPr>
          <p:nvPr/>
        </p:nvSpPr>
        <p:spPr bwMode="auto">
          <a:xfrm>
            <a:off x="728663" y="530225"/>
            <a:ext cx="3175" cy="4763"/>
          </a:xfrm>
          <a:custGeom>
            <a:avLst/>
            <a:gdLst>
              <a:gd name="T0" fmla="*/ 0 w 2"/>
              <a:gd name="T1" fmla="*/ 2147483646 h 3"/>
              <a:gd name="T2" fmla="*/ 2147483646 w 2"/>
              <a:gd name="T3" fmla="*/ 0 h 3"/>
              <a:gd name="T4" fmla="*/ 2147483646 w 2"/>
              <a:gd name="T5" fmla="*/ 0 h 3"/>
              <a:gd name="T6" fmla="*/ 2147483646 w 2"/>
              <a:gd name="T7" fmla="*/ 0 h 3"/>
              <a:gd name="T8" fmla="*/ 2147483646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2147483646 h 3"/>
              <a:gd name="T16" fmla="*/ 0 w 2"/>
              <a:gd name="T17" fmla="*/ 2147483646 h 3"/>
              <a:gd name="T18" fmla="*/ 2147483646 w 2"/>
              <a:gd name="T19" fmla="*/ 0 h 3"/>
              <a:gd name="T20" fmla="*/ 2147483646 w 2"/>
              <a:gd name="T21" fmla="*/ 0 h 3"/>
              <a:gd name="T22" fmla="*/ 0 w 2"/>
              <a:gd name="T23" fmla="*/ 0 h 3"/>
              <a:gd name="T24" fmla="*/ 0 w 2"/>
              <a:gd name="T25" fmla="*/ 0 h 3"/>
              <a:gd name="T26" fmla="*/ 0 w 2"/>
              <a:gd name="T27" fmla="*/ 0 h 3"/>
              <a:gd name="T28" fmla="*/ 0 w 2"/>
              <a:gd name="T29" fmla="*/ 0 h 3"/>
              <a:gd name="T30" fmla="*/ 0 w 2"/>
              <a:gd name="T31" fmla="*/ 0 h 3"/>
              <a:gd name="T32" fmla="*/ 0 w 2"/>
              <a:gd name="T33" fmla="*/ 0 h 3"/>
              <a:gd name="T34" fmla="*/ 0 w 2"/>
              <a:gd name="T35" fmla="*/ 0 h 3"/>
              <a:gd name="T36" fmla="*/ 0 w 2"/>
              <a:gd name="T37" fmla="*/ 0 h 3"/>
              <a:gd name="T38" fmla="*/ 0 w 2"/>
              <a:gd name="T39" fmla="*/ 2147483646 h 3"/>
              <a:gd name="T40" fmla="*/ 0 w 2"/>
              <a:gd name="T41" fmla="*/ 2147483646 h 3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6" name="Line 1270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7" name="Line 1271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8" name="Rectangle 1272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49" name="Rectangle 1273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0" name="Line 1274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" name="Line 1275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2" name="Freeform 1277"/>
          <p:cNvSpPr>
            <a:spLocks/>
          </p:cNvSpPr>
          <p:nvPr/>
        </p:nvSpPr>
        <p:spPr bwMode="auto">
          <a:xfrm>
            <a:off x="728663" y="523875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2147483646 h 2"/>
              <a:gd name="T4" fmla="*/ 0 w 1587"/>
              <a:gd name="T5" fmla="*/ 0 h 2"/>
              <a:gd name="T6" fmla="*/ 0 w 1587"/>
              <a:gd name="T7" fmla="*/ 2147483646 h 2"/>
              <a:gd name="T8" fmla="*/ 0 w 1587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3" name="Freeform 1287"/>
          <p:cNvSpPr>
            <a:spLocks/>
          </p:cNvSpPr>
          <p:nvPr/>
        </p:nvSpPr>
        <p:spPr bwMode="auto">
          <a:xfrm>
            <a:off x="719138" y="5143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2147483646 w 2"/>
              <a:gd name="T25" fmla="*/ 2147483646 h 2"/>
              <a:gd name="T26" fmla="*/ 2147483646 w 2"/>
              <a:gd name="T27" fmla="*/ 2147483646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4" name="Freeform 1290"/>
          <p:cNvSpPr>
            <a:spLocks/>
          </p:cNvSpPr>
          <p:nvPr/>
        </p:nvSpPr>
        <p:spPr bwMode="auto">
          <a:xfrm>
            <a:off x="719138" y="517525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2147483646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0 h 2"/>
              <a:gd name="T48" fmla="*/ 0 w 2"/>
              <a:gd name="T49" fmla="*/ 2147483646 h 2"/>
              <a:gd name="T50" fmla="*/ 2147483646 w 2"/>
              <a:gd name="T51" fmla="*/ 2147483646 h 2"/>
              <a:gd name="T52" fmla="*/ 2147483646 w 2"/>
              <a:gd name="T53" fmla="*/ 0 h 2"/>
              <a:gd name="T54" fmla="*/ 2147483646 w 2"/>
              <a:gd name="T55" fmla="*/ 0 h 2"/>
              <a:gd name="T56" fmla="*/ 0 w 2"/>
              <a:gd name="T57" fmla="*/ 0 h 2"/>
              <a:gd name="T58" fmla="*/ 0 w 2"/>
              <a:gd name="T59" fmla="*/ 0 h 2"/>
              <a:gd name="T60" fmla="*/ 0 w 2"/>
              <a:gd name="T61" fmla="*/ 2147483646 h 2"/>
              <a:gd name="T62" fmla="*/ 0 w 2"/>
              <a:gd name="T63" fmla="*/ 2147483646 h 2"/>
              <a:gd name="T64" fmla="*/ 2147483646 w 2"/>
              <a:gd name="T65" fmla="*/ 2147483646 h 2"/>
              <a:gd name="T66" fmla="*/ 2147483646 w 2"/>
              <a:gd name="T67" fmla="*/ 2147483646 h 2"/>
              <a:gd name="T68" fmla="*/ 0 w 2"/>
              <a:gd name="T69" fmla="*/ 2147483646 h 2"/>
              <a:gd name="T70" fmla="*/ 0 w 2"/>
              <a:gd name="T71" fmla="*/ 2147483646 h 2"/>
              <a:gd name="T72" fmla="*/ 0 w 2"/>
              <a:gd name="T73" fmla="*/ 2147483646 h 2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5" name="Rectangle 1335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6" name="Rectangle 1336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7" name="Rectangle 1337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8" name="Rectangle 1340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9" name="Rectangle 1341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0" name="Rectangle 1342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1" name="Rectangle 1343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2" name="Rectangle 1344"/>
          <p:cNvSpPr>
            <a:spLocks noChangeArrowheads="1"/>
          </p:cNvSpPr>
          <p:nvPr/>
        </p:nvSpPr>
        <p:spPr bwMode="auto">
          <a:xfrm>
            <a:off x="465138" y="485775"/>
            <a:ext cx="1587" cy="31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pic>
        <p:nvPicPr>
          <p:cNvPr id="63" name="Picture 6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4687888"/>
            <a:ext cx="4883150" cy="95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Rectangle 64"/>
          <p:cNvSpPr>
            <a:spLocks noChangeArrowheads="1"/>
          </p:cNvSpPr>
          <p:nvPr/>
        </p:nvSpPr>
        <p:spPr bwMode="auto">
          <a:xfrm>
            <a:off x="0" y="4311650"/>
            <a:ext cx="9144000" cy="17621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115888" indent="-115888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330" name="Title 329"/>
          <p:cNvSpPr>
            <a:spLocks noGrp="1"/>
          </p:cNvSpPr>
          <p:nvPr>
            <p:ph type="title"/>
          </p:nvPr>
        </p:nvSpPr>
        <p:spPr>
          <a:xfrm>
            <a:off x="1512623" y="1189789"/>
            <a:ext cx="6971806" cy="1822161"/>
          </a:xfrm>
        </p:spPr>
        <p:txBody>
          <a:bodyPr anchor="b"/>
          <a:lstStyle>
            <a:lvl1pPr>
              <a:lnSpc>
                <a:spcPct val="100000"/>
              </a:lnSpc>
              <a:spcBef>
                <a:spcPts val="0"/>
              </a:spcBef>
              <a:defRPr sz="3600" b="1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32" name="Text Placeholder 331"/>
          <p:cNvSpPr>
            <a:spLocks noGrp="1"/>
          </p:cNvSpPr>
          <p:nvPr>
            <p:ph type="body" sz="quarter" idx="13"/>
          </p:nvPr>
        </p:nvSpPr>
        <p:spPr>
          <a:xfrm>
            <a:off x="1525172" y="3000005"/>
            <a:ext cx="6959257" cy="875885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400" b="0" i="0" cap="all" baseline="0">
                <a:solidFill>
                  <a:srgbClr val="FFFFFF"/>
                </a:solidFill>
                <a:latin typeface="+mn-lt"/>
                <a:cs typeface="Andes ExtraLight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Text Placeholder 331"/>
          <p:cNvSpPr>
            <a:spLocks noGrp="1"/>
          </p:cNvSpPr>
          <p:nvPr>
            <p:ph type="body" sz="quarter" idx="14"/>
          </p:nvPr>
        </p:nvSpPr>
        <p:spPr>
          <a:xfrm>
            <a:off x="5418667" y="4927600"/>
            <a:ext cx="3065762" cy="995705"/>
          </a:xfrm>
        </p:spPr>
        <p:txBody>
          <a:bodyPr anchor="b"/>
          <a:lstStyle>
            <a:lvl1pPr algn="r">
              <a:lnSpc>
                <a:spcPct val="100000"/>
              </a:lnSpc>
              <a:defRPr sz="1500" b="0" i="0" baseline="0">
                <a:solidFill>
                  <a:schemeClr val="tx1"/>
                </a:solidFill>
                <a:latin typeface="Arial"/>
                <a:cs typeface="Arial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5" name="Rectangle 1028"/>
          <p:cNvSpPr>
            <a:spLocks noGrp="1" noChangeArrowheads="1"/>
          </p:cNvSpPr>
          <p:nvPr>
            <p:ph type="dt" sz="half" idx="15"/>
          </p:nvPr>
        </p:nvSpPr>
        <p:spPr>
          <a:xfrm>
            <a:off x="5932488" y="5975350"/>
            <a:ext cx="2552700" cy="306388"/>
          </a:xfrm>
          <a:prstGeom prst="rect">
            <a:avLst/>
          </a:prstGeom>
        </p:spPr>
        <p:txBody>
          <a:bodyPr rIns="0"/>
          <a:lstStyle>
            <a:lvl1pPr algn="r" eaLnBrk="1" hangingPunct="1">
              <a:defRPr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4476407B-C4A7-4BCB-B3F3-01E3F2AAFD31}" type="datetime4">
              <a:rPr lang="en-US"/>
              <a:pPr>
                <a:defRPr/>
              </a:pPr>
              <a:t>1 December, 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4176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12"/>
          </p:nvPr>
        </p:nvSpPr>
        <p:spPr/>
        <p:txBody>
          <a:bodyPr/>
          <a:lstStyle>
            <a:lvl3pPr marL="361950" indent="-361950">
              <a:buFont typeface="Arial" panose="020B0604020202020204" pitchFamily="34" charset="0"/>
              <a:buChar char="•"/>
              <a:defRPr/>
            </a:lvl3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83BABA-FC39-4B14-9416-7046910C41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84770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136106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noProof="0" dirty="0"/>
              <a:t>Drag picture to placeholder or click icon to add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110480" y="3200401"/>
            <a:ext cx="3627120" cy="761999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5100638" y="3982720"/>
            <a:ext cx="3647122" cy="1767839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CD2CCD-7B08-48E0-A97F-8985300D2C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00585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Blee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175250" y="5302250"/>
            <a:ext cx="3968750" cy="15557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115888" indent="-115888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algn="ctr">
              <a:defRPr baseline="0"/>
            </a:lvl1pPr>
          </a:lstStyle>
          <a:p>
            <a:pPr lvl="0"/>
            <a:r>
              <a:rPr lang="en-US" noProof="0" dirty="0"/>
              <a:t>Drag picture to placeholder or click icon to add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110480" y="3200401"/>
            <a:ext cx="3627120" cy="761999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5100638" y="3982720"/>
            <a:ext cx="3647122" cy="1767839"/>
          </a:xfrm>
        </p:spPr>
        <p:txBody>
          <a:bodyPr/>
          <a:lstStyle>
            <a:lvl1pPr>
              <a:defRPr b="1">
                <a:solidFill>
                  <a:schemeClr val="tx2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038612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ight Blu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ChangeArrowheads="1"/>
          </p:cNvSpPr>
          <p:nvPr/>
        </p:nvSpPr>
        <p:spPr bwMode="auto">
          <a:xfrm flipV="1">
            <a:off x="0" y="0"/>
            <a:ext cx="9144000" cy="4479925"/>
          </a:xfrm>
          <a:prstGeom prst="rect">
            <a:avLst/>
          </a:prstGeom>
          <a:solidFill>
            <a:srgbClr val="139A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115888" indent="-115888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" name="Line 1086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" name="Line 1087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" name="Rectangle 1088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9" name="Rectangle 1089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10" name="Freeform 1098"/>
          <p:cNvSpPr>
            <a:spLocks/>
          </p:cNvSpPr>
          <p:nvPr/>
        </p:nvSpPr>
        <p:spPr bwMode="auto">
          <a:xfrm>
            <a:off x="487363" y="617538"/>
            <a:ext cx="3175" cy="1587"/>
          </a:xfrm>
          <a:custGeom>
            <a:avLst/>
            <a:gdLst>
              <a:gd name="T0" fmla="*/ 0 w 2"/>
              <a:gd name="T1" fmla="*/ 0 h 1587"/>
              <a:gd name="T2" fmla="*/ 2147483646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0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0 w 2"/>
              <a:gd name="T25" fmla="*/ 0 h 1587"/>
              <a:gd name="T26" fmla="*/ 0 w 2"/>
              <a:gd name="T27" fmla="*/ 0 h 1587"/>
              <a:gd name="T28" fmla="*/ 0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147483646 w 2"/>
              <a:gd name="T35" fmla="*/ 0 h 1587"/>
              <a:gd name="T36" fmla="*/ 2147483646 w 2"/>
              <a:gd name="T37" fmla="*/ 0 h 1587"/>
              <a:gd name="T38" fmla="*/ 2147483646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" name="Freeform 1115"/>
          <p:cNvSpPr>
            <a:spLocks/>
          </p:cNvSpPr>
          <p:nvPr/>
        </p:nvSpPr>
        <p:spPr bwMode="auto">
          <a:xfrm>
            <a:off x="458788" y="473075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0 w 2"/>
              <a:gd name="T5" fmla="*/ 2147483646 h 2"/>
              <a:gd name="T6" fmla="*/ 0 w 2"/>
              <a:gd name="T7" fmla="*/ 2147483646 h 2"/>
              <a:gd name="T8" fmla="*/ 0 w 2"/>
              <a:gd name="T9" fmla="*/ 2147483646 h 2"/>
              <a:gd name="T10" fmla="*/ 0 w 2"/>
              <a:gd name="T11" fmla="*/ 2147483646 h 2"/>
              <a:gd name="T12" fmla="*/ 2147483646 w 2"/>
              <a:gd name="T13" fmla="*/ 2147483646 h 2"/>
              <a:gd name="T14" fmla="*/ 2147483646 w 2"/>
              <a:gd name="T15" fmla="*/ 2147483646 h 2"/>
              <a:gd name="T16" fmla="*/ 2147483646 w 2"/>
              <a:gd name="T17" fmla="*/ 0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2147483646 w 2"/>
              <a:gd name="T29" fmla="*/ 2147483646 h 2"/>
              <a:gd name="T30" fmla="*/ 2147483646 w 2"/>
              <a:gd name="T31" fmla="*/ 2147483646 h 2"/>
              <a:gd name="T32" fmla="*/ 2147483646 w 2"/>
              <a:gd name="T33" fmla="*/ 2147483646 h 2"/>
              <a:gd name="T34" fmla="*/ 2147483646 w 2"/>
              <a:gd name="T35" fmla="*/ 2147483646 h 2"/>
              <a:gd name="T36" fmla="*/ 2147483646 w 2"/>
              <a:gd name="T37" fmla="*/ 2147483646 h 2"/>
              <a:gd name="T38" fmla="*/ 2147483646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2147483646 w 2"/>
              <a:gd name="T55" fmla="*/ 2147483646 h 2"/>
              <a:gd name="T56" fmla="*/ 0 w 2"/>
              <a:gd name="T57" fmla="*/ 2147483646 h 2"/>
              <a:gd name="T58" fmla="*/ 2147483646 w 2"/>
              <a:gd name="T59" fmla="*/ 2147483646 h 2"/>
              <a:gd name="T60" fmla="*/ 2147483646 w 2"/>
              <a:gd name="T61" fmla="*/ 2147483646 h 2"/>
              <a:gd name="T62" fmla="*/ 2147483646 w 2"/>
              <a:gd name="T63" fmla="*/ 2147483646 h 2"/>
              <a:gd name="T64" fmla="*/ 0 w 2"/>
              <a:gd name="T65" fmla="*/ 2147483646 h 2"/>
              <a:gd name="T66" fmla="*/ 0 w 2"/>
              <a:gd name="T67" fmla="*/ 2147483646 h 2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" name="Freeform 1120"/>
          <p:cNvSpPr>
            <a:spLocks/>
          </p:cNvSpPr>
          <p:nvPr/>
        </p:nvSpPr>
        <p:spPr bwMode="auto">
          <a:xfrm>
            <a:off x="458788" y="4635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147483646 h 2"/>
              <a:gd name="T4" fmla="*/ 0 w 2"/>
              <a:gd name="T5" fmla="*/ 2147483646 h 2"/>
              <a:gd name="T6" fmla="*/ 0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2147483646 w 2"/>
              <a:gd name="T13" fmla="*/ 0 h 2"/>
              <a:gd name="T14" fmla="*/ 2147483646 w 2"/>
              <a:gd name="T15" fmla="*/ 0 h 2"/>
              <a:gd name="T16" fmla="*/ 0 w 2"/>
              <a:gd name="T17" fmla="*/ 0 h 2"/>
              <a:gd name="T18" fmla="*/ 0 w 2"/>
              <a:gd name="T19" fmla="*/ 2147483646 h 2"/>
              <a:gd name="T20" fmla="*/ 0 w 2"/>
              <a:gd name="T21" fmla="*/ 2147483646 h 2"/>
              <a:gd name="T22" fmla="*/ 2147483646 w 2"/>
              <a:gd name="T23" fmla="*/ 0 h 2"/>
              <a:gd name="T24" fmla="*/ 2147483646 w 2"/>
              <a:gd name="T25" fmla="*/ 0 h 2"/>
              <a:gd name="T26" fmla="*/ 2147483646 w 2"/>
              <a:gd name="T27" fmla="*/ 0 h 2"/>
              <a:gd name="T28" fmla="*/ 2147483646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0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2147483646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2147483646 w 2"/>
              <a:gd name="T53" fmla="*/ 2147483646 h 2"/>
              <a:gd name="T54" fmla="*/ 2147483646 w 2"/>
              <a:gd name="T55" fmla="*/ 2147483646 h 2"/>
              <a:gd name="T56" fmla="*/ 2147483646 w 2"/>
              <a:gd name="T57" fmla="*/ 0 h 2"/>
              <a:gd name="T58" fmla="*/ 0 w 2"/>
              <a:gd name="T59" fmla="*/ 0 h 2"/>
              <a:gd name="T60" fmla="*/ 0 w 2"/>
              <a:gd name="T61" fmla="*/ 0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" name="Freeform 1134"/>
          <p:cNvSpPr>
            <a:spLocks/>
          </p:cNvSpPr>
          <p:nvPr/>
        </p:nvSpPr>
        <p:spPr bwMode="auto">
          <a:xfrm>
            <a:off x="703263" y="514350"/>
            <a:ext cx="3175" cy="6350"/>
          </a:xfrm>
          <a:custGeom>
            <a:avLst/>
            <a:gdLst>
              <a:gd name="T0" fmla="*/ 2147483646 w 2"/>
              <a:gd name="T1" fmla="*/ 2147483646 h 4"/>
              <a:gd name="T2" fmla="*/ 2147483646 w 2"/>
              <a:gd name="T3" fmla="*/ 2147483646 h 4"/>
              <a:gd name="T4" fmla="*/ 2147483646 w 2"/>
              <a:gd name="T5" fmla="*/ 2147483646 h 4"/>
              <a:gd name="T6" fmla="*/ 2147483646 w 2"/>
              <a:gd name="T7" fmla="*/ 2147483646 h 4"/>
              <a:gd name="T8" fmla="*/ 2147483646 w 2"/>
              <a:gd name="T9" fmla="*/ 0 h 4"/>
              <a:gd name="T10" fmla="*/ 2147483646 w 2"/>
              <a:gd name="T11" fmla="*/ 0 h 4"/>
              <a:gd name="T12" fmla="*/ 2147483646 w 2"/>
              <a:gd name="T13" fmla="*/ 0 h 4"/>
              <a:gd name="T14" fmla="*/ 0 w 2"/>
              <a:gd name="T15" fmla="*/ 2147483646 h 4"/>
              <a:gd name="T16" fmla="*/ 2147483646 w 2"/>
              <a:gd name="T17" fmla="*/ 2147483646 h 4"/>
              <a:gd name="T18" fmla="*/ 2147483646 w 2"/>
              <a:gd name="T19" fmla="*/ 2147483646 h 4"/>
              <a:gd name="T20" fmla="*/ 2147483646 w 2"/>
              <a:gd name="T21" fmla="*/ 2147483646 h 4"/>
              <a:gd name="T22" fmla="*/ 2147483646 w 2"/>
              <a:gd name="T23" fmla="*/ 0 h 4"/>
              <a:gd name="T24" fmla="*/ 2147483646 w 2"/>
              <a:gd name="T25" fmla="*/ 2147483646 h 4"/>
              <a:gd name="T26" fmla="*/ 2147483646 w 2"/>
              <a:gd name="T27" fmla="*/ 2147483646 h 4"/>
              <a:gd name="T28" fmla="*/ 2147483646 w 2"/>
              <a:gd name="T29" fmla="*/ 2147483646 h 4"/>
              <a:gd name="T30" fmla="*/ 2147483646 w 2"/>
              <a:gd name="T31" fmla="*/ 2147483646 h 4"/>
              <a:gd name="T32" fmla="*/ 2147483646 w 2"/>
              <a:gd name="T33" fmla="*/ 2147483646 h 4"/>
              <a:gd name="T34" fmla="*/ 2147483646 w 2"/>
              <a:gd name="T35" fmla="*/ 2147483646 h 4"/>
              <a:gd name="T36" fmla="*/ 2147483646 w 2"/>
              <a:gd name="T37" fmla="*/ 2147483646 h 4"/>
              <a:gd name="T38" fmla="*/ 2147483646 w 2"/>
              <a:gd name="T39" fmla="*/ 2147483646 h 4"/>
              <a:gd name="T40" fmla="*/ 2147483646 w 2"/>
              <a:gd name="T41" fmla="*/ 2147483646 h 4"/>
              <a:gd name="T42" fmla="*/ 2147483646 w 2"/>
              <a:gd name="T43" fmla="*/ 2147483646 h 4"/>
              <a:gd name="T44" fmla="*/ 2147483646 w 2"/>
              <a:gd name="T45" fmla="*/ 2147483646 h 4"/>
              <a:gd name="T46" fmla="*/ 2147483646 w 2"/>
              <a:gd name="T47" fmla="*/ 2147483646 h 4"/>
              <a:gd name="T48" fmla="*/ 2147483646 w 2"/>
              <a:gd name="T49" fmla="*/ 2147483646 h 4"/>
              <a:gd name="T50" fmla="*/ 2147483646 w 2"/>
              <a:gd name="T51" fmla="*/ 2147483646 h 4"/>
              <a:gd name="T52" fmla="*/ 0 w 2"/>
              <a:gd name="T53" fmla="*/ 2147483646 h 4"/>
              <a:gd name="T54" fmla="*/ 2147483646 w 2"/>
              <a:gd name="T55" fmla="*/ 2147483646 h 4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2" h="4">
                <a:moveTo>
                  <a:pt x="2" y="4"/>
                </a:move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" name="Freeform 1141"/>
          <p:cNvSpPr>
            <a:spLocks/>
          </p:cNvSpPr>
          <p:nvPr/>
        </p:nvSpPr>
        <p:spPr bwMode="auto">
          <a:xfrm>
            <a:off x="706438" y="479425"/>
            <a:ext cx="1587" cy="6350"/>
          </a:xfrm>
          <a:custGeom>
            <a:avLst/>
            <a:gdLst>
              <a:gd name="T0" fmla="*/ 0 w 1587"/>
              <a:gd name="T1" fmla="*/ 2147483646 h 4"/>
              <a:gd name="T2" fmla="*/ 0 w 1587"/>
              <a:gd name="T3" fmla="*/ 2147483646 h 4"/>
              <a:gd name="T4" fmla="*/ 0 w 1587"/>
              <a:gd name="T5" fmla="*/ 0 h 4"/>
              <a:gd name="T6" fmla="*/ 0 w 1587"/>
              <a:gd name="T7" fmla="*/ 0 h 4"/>
              <a:gd name="T8" fmla="*/ 0 w 1587"/>
              <a:gd name="T9" fmla="*/ 2147483646 h 4"/>
              <a:gd name="T10" fmla="*/ 0 w 1587"/>
              <a:gd name="T11" fmla="*/ 2147483646 h 4"/>
              <a:gd name="T12" fmla="*/ 0 w 1587"/>
              <a:gd name="T13" fmla="*/ 2147483646 h 4"/>
              <a:gd name="T14" fmla="*/ 0 w 1587"/>
              <a:gd name="T15" fmla="*/ 2147483646 h 4"/>
              <a:gd name="T16" fmla="*/ 0 w 1587"/>
              <a:gd name="T17" fmla="*/ 2147483646 h 4"/>
              <a:gd name="T18" fmla="*/ 0 w 1587"/>
              <a:gd name="T19" fmla="*/ 2147483646 h 4"/>
              <a:gd name="T20" fmla="*/ 0 w 1587"/>
              <a:gd name="T21" fmla="*/ 2147483646 h 4"/>
              <a:gd name="T22" fmla="*/ 0 w 1587"/>
              <a:gd name="T23" fmla="*/ 2147483646 h 4"/>
              <a:gd name="T24" fmla="*/ 0 w 1587"/>
              <a:gd name="T25" fmla="*/ 2147483646 h 4"/>
              <a:gd name="T26" fmla="*/ 0 w 1587"/>
              <a:gd name="T27" fmla="*/ 2147483646 h 4"/>
              <a:gd name="T28" fmla="*/ 0 w 1587"/>
              <a:gd name="T29" fmla="*/ 2147483646 h 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87" h="4">
                <a:moveTo>
                  <a:pt x="0" y="4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0" y="4"/>
                </a:lnTo>
                <a:lnTo>
                  <a:pt x="0" y="2"/>
                </a:lnTo>
                <a:lnTo>
                  <a:pt x="0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" name="Freeform 1148"/>
          <p:cNvSpPr>
            <a:spLocks/>
          </p:cNvSpPr>
          <p:nvPr/>
        </p:nvSpPr>
        <p:spPr bwMode="auto">
          <a:xfrm>
            <a:off x="693738" y="460375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2147483646 w 2"/>
              <a:gd name="T3" fmla="*/ 0 h 2"/>
              <a:gd name="T4" fmla="*/ 2147483646 w 2"/>
              <a:gd name="T5" fmla="*/ 0 h 2"/>
              <a:gd name="T6" fmla="*/ 2147483646 w 2"/>
              <a:gd name="T7" fmla="*/ 0 h 2"/>
              <a:gd name="T8" fmla="*/ 2147483646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0 h 2"/>
              <a:gd name="T26" fmla="*/ 2147483646 w 2"/>
              <a:gd name="T27" fmla="*/ 0 h 2"/>
              <a:gd name="T28" fmla="*/ 2147483646 w 2"/>
              <a:gd name="T29" fmla="*/ 0 h 2"/>
              <a:gd name="T30" fmla="*/ 0 w 2"/>
              <a:gd name="T31" fmla="*/ 2147483646 h 2"/>
              <a:gd name="T32" fmla="*/ 2147483646 w 2"/>
              <a:gd name="T33" fmla="*/ 2147483646 h 2"/>
              <a:gd name="T34" fmla="*/ 2147483646 w 2"/>
              <a:gd name="T35" fmla="*/ 0 h 2"/>
              <a:gd name="T36" fmla="*/ 0 w 2"/>
              <a:gd name="T37" fmla="*/ 2147483646 h 2"/>
              <a:gd name="T38" fmla="*/ 2147483646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0 w 2"/>
              <a:gd name="T57" fmla="*/ 2147483646 h 2"/>
              <a:gd name="T58" fmla="*/ 2147483646 w 2"/>
              <a:gd name="T59" fmla="*/ 2147483646 h 2"/>
              <a:gd name="T60" fmla="*/ 2147483646 w 2"/>
              <a:gd name="T61" fmla="*/ 2147483646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" name="Freeform 1150"/>
          <p:cNvSpPr>
            <a:spLocks/>
          </p:cNvSpPr>
          <p:nvPr/>
        </p:nvSpPr>
        <p:spPr bwMode="auto">
          <a:xfrm>
            <a:off x="684213" y="447675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0 h 2"/>
              <a:gd name="T4" fmla="*/ 0 w 1587"/>
              <a:gd name="T5" fmla="*/ 2147483646 h 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" name="Freeform 1152"/>
          <p:cNvSpPr>
            <a:spLocks/>
          </p:cNvSpPr>
          <p:nvPr/>
        </p:nvSpPr>
        <p:spPr bwMode="auto">
          <a:xfrm>
            <a:off x="684213" y="447675"/>
            <a:ext cx="3175" cy="3175"/>
          </a:xfrm>
          <a:custGeom>
            <a:avLst/>
            <a:gdLst>
              <a:gd name="T0" fmla="*/ 2147483646 w 2"/>
              <a:gd name="T1" fmla="*/ 0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0 h 2"/>
              <a:gd name="T8" fmla="*/ 0 w 2"/>
              <a:gd name="T9" fmla="*/ 2147483646 h 2"/>
              <a:gd name="T10" fmla="*/ 2147483646 w 2"/>
              <a:gd name="T11" fmla="*/ 2147483646 h 2"/>
              <a:gd name="T12" fmla="*/ 2147483646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" name="Freeform 1154"/>
          <p:cNvSpPr>
            <a:spLocks/>
          </p:cNvSpPr>
          <p:nvPr/>
        </p:nvSpPr>
        <p:spPr bwMode="auto">
          <a:xfrm>
            <a:off x="665163" y="434975"/>
            <a:ext cx="3175" cy="1588"/>
          </a:xfrm>
          <a:custGeom>
            <a:avLst/>
            <a:gdLst>
              <a:gd name="T0" fmla="*/ 2147483646 w 2"/>
              <a:gd name="T1" fmla="*/ 0 h 1588"/>
              <a:gd name="T2" fmla="*/ 0 w 2"/>
              <a:gd name="T3" fmla="*/ 0 h 1588"/>
              <a:gd name="T4" fmla="*/ 2147483646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" name="Freeform 1156"/>
          <p:cNvSpPr>
            <a:spLocks/>
          </p:cNvSpPr>
          <p:nvPr/>
        </p:nvSpPr>
        <p:spPr bwMode="auto">
          <a:xfrm>
            <a:off x="665163" y="431800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2147483646 h 2"/>
              <a:gd name="T8" fmla="*/ 2147483646 w 2"/>
              <a:gd name="T9" fmla="*/ 2147483646 h 2"/>
              <a:gd name="T10" fmla="*/ 2147483646 w 2"/>
              <a:gd name="T11" fmla="*/ 2147483646 h 2"/>
              <a:gd name="T12" fmla="*/ 2147483646 w 2"/>
              <a:gd name="T13" fmla="*/ 2147483646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2147483646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" name="Freeform 1163"/>
          <p:cNvSpPr>
            <a:spLocks/>
          </p:cNvSpPr>
          <p:nvPr/>
        </p:nvSpPr>
        <p:spPr bwMode="auto">
          <a:xfrm>
            <a:off x="611188" y="415925"/>
            <a:ext cx="6350" cy="3175"/>
          </a:xfrm>
          <a:custGeom>
            <a:avLst/>
            <a:gdLst>
              <a:gd name="T0" fmla="*/ 2147483646 w 4"/>
              <a:gd name="T1" fmla="*/ 2147483646 h 2"/>
              <a:gd name="T2" fmla="*/ 2147483646 w 4"/>
              <a:gd name="T3" fmla="*/ 2147483646 h 2"/>
              <a:gd name="T4" fmla="*/ 2147483646 w 4"/>
              <a:gd name="T5" fmla="*/ 2147483646 h 2"/>
              <a:gd name="T6" fmla="*/ 2147483646 w 4"/>
              <a:gd name="T7" fmla="*/ 0 h 2"/>
              <a:gd name="T8" fmla="*/ 2147483646 w 4"/>
              <a:gd name="T9" fmla="*/ 0 h 2"/>
              <a:gd name="T10" fmla="*/ 2147483646 w 4"/>
              <a:gd name="T11" fmla="*/ 0 h 2"/>
              <a:gd name="T12" fmla="*/ 2147483646 w 4"/>
              <a:gd name="T13" fmla="*/ 0 h 2"/>
              <a:gd name="T14" fmla="*/ 0 w 4"/>
              <a:gd name="T15" fmla="*/ 2147483646 h 2"/>
              <a:gd name="T16" fmla="*/ 2147483646 w 4"/>
              <a:gd name="T17" fmla="*/ 2147483646 h 2"/>
              <a:gd name="T18" fmla="*/ 2147483646 w 4"/>
              <a:gd name="T19" fmla="*/ 0 h 2"/>
              <a:gd name="T20" fmla="*/ 2147483646 w 4"/>
              <a:gd name="T21" fmla="*/ 2147483646 h 2"/>
              <a:gd name="T22" fmla="*/ 2147483646 w 4"/>
              <a:gd name="T23" fmla="*/ 0 h 2"/>
              <a:gd name="T24" fmla="*/ 2147483646 w 4"/>
              <a:gd name="T25" fmla="*/ 0 h 2"/>
              <a:gd name="T26" fmla="*/ 2147483646 w 4"/>
              <a:gd name="T27" fmla="*/ 0 h 2"/>
              <a:gd name="T28" fmla="*/ 2147483646 w 4"/>
              <a:gd name="T29" fmla="*/ 0 h 2"/>
              <a:gd name="T30" fmla="*/ 0 w 4"/>
              <a:gd name="T31" fmla="*/ 0 h 2"/>
              <a:gd name="T32" fmla="*/ 2147483646 w 4"/>
              <a:gd name="T33" fmla="*/ 2147483646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" h="2">
                <a:moveTo>
                  <a:pt x="2" y="2"/>
                </a:moveTo>
                <a:lnTo>
                  <a:pt x="2" y="2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0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" name="Freeform 1172"/>
          <p:cNvSpPr>
            <a:spLocks/>
          </p:cNvSpPr>
          <p:nvPr/>
        </p:nvSpPr>
        <p:spPr bwMode="auto">
          <a:xfrm>
            <a:off x="582613" y="476250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147483646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0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0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0 w 2"/>
              <a:gd name="T57" fmla="*/ 2147483646 h 2"/>
              <a:gd name="T58" fmla="*/ 0 w 2"/>
              <a:gd name="T59" fmla="*/ 2147483646 h 2"/>
              <a:gd name="T60" fmla="*/ 0 w 2"/>
              <a:gd name="T61" fmla="*/ 2147483646 h 2"/>
              <a:gd name="T62" fmla="*/ 0 w 2"/>
              <a:gd name="T63" fmla="*/ 2147483646 h 2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" name="Freeform 1177"/>
          <p:cNvSpPr>
            <a:spLocks/>
          </p:cNvSpPr>
          <p:nvPr/>
        </p:nvSpPr>
        <p:spPr bwMode="auto">
          <a:xfrm>
            <a:off x="557213" y="534988"/>
            <a:ext cx="3175" cy="3175"/>
          </a:xfrm>
          <a:custGeom>
            <a:avLst/>
            <a:gdLst>
              <a:gd name="T0" fmla="*/ 0 w 2"/>
              <a:gd name="T1" fmla="*/ 2147483646 h 2"/>
              <a:gd name="T2" fmla="*/ 2147483646 w 2"/>
              <a:gd name="T3" fmla="*/ 2147483646 h 2"/>
              <a:gd name="T4" fmla="*/ 2147483646 w 2"/>
              <a:gd name="T5" fmla="*/ 2147483646 h 2"/>
              <a:gd name="T6" fmla="*/ 2147483646 w 2"/>
              <a:gd name="T7" fmla="*/ 0 h 2"/>
              <a:gd name="T8" fmla="*/ 2147483646 w 2"/>
              <a:gd name="T9" fmla="*/ 0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2147483646 h 2"/>
              <a:gd name="T40" fmla="*/ 0 w 2"/>
              <a:gd name="T41" fmla="*/ 2147483646 h 2"/>
              <a:gd name="T42" fmla="*/ 2147483646 w 2"/>
              <a:gd name="T43" fmla="*/ 2147483646 h 2"/>
              <a:gd name="T44" fmla="*/ 2147483646 w 2"/>
              <a:gd name="T45" fmla="*/ 0 h 2"/>
              <a:gd name="T46" fmla="*/ 2147483646 w 2"/>
              <a:gd name="T47" fmla="*/ 0 h 2"/>
              <a:gd name="T48" fmla="*/ 2147483646 w 2"/>
              <a:gd name="T49" fmla="*/ 0 h 2"/>
              <a:gd name="T50" fmla="*/ 2147483646 w 2"/>
              <a:gd name="T51" fmla="*/ 0 h 2"/>
              <a:gd name="T52" fmla="*/ 2147483646 w 2"/>
              <a:gd name="T53" fmla="*/ 0 h 2"/>
              <a:gd name="T54" fmla="*/ 2147483646 w 2"/>
              <a:gd name="T55" fmla="*/ 0 h 2"/>
              <a:gd name="T56" fmla="*/ 2147483646 w 2"/>
              <a:gd name="T57" fmla="*/ 0 h 2"/>
              <a:gd name="T58" fmla="*/ 2147483646 w 2"/>
              <a:gd name="T59" fmla="*/ 0 h 2"/>
              <a:gd name="T60" fmla="*/ 2147483646 w 2"/>
              <a:gd name="T61" fmla="*/ 0 h 2"/>
              <a:gd name="T62" fmla="*/ 2147483646 w 2"/>
              <a:gd name="T63" fmla="*/ 0 h 2"/>
              <a:gd name="T64" fmla="*/ 2147483646 w 2"/>
              <a:gd name="T65" fmla="*/ 0 h 2"/>
              <a:gd name="T66" fmla="*/ 2147483646 w 2"/>
              <a:gd name="T67" fmla="*/ 2147483646 h 2"/>
              <a:gd name="T68" fmla="*/ 2147483646 w 2"/>
              <a:gd name="T69" fmla="*/ 0 h 2"/>
              <a:gd name="T70" fmla="*/ 2147483646 w 2"/>
              <a:gd name="T71" fmla="*/ 0 h 2"/>
              <a:gd name="T72" fmla="*/ 0 w 2"/>
              <a:gd name="T73" fmla="*/ 0 h 2"/>
              <a:gd name="T74" fmla="*/ 0 w 2"/>
              <a:gd name="T75" fmla="*/ 0 h 2"/>
              <a:gd name="T76" fmla="*/ 0 w 2"/>
              <a:gd name="T77" fmla="*/ 2147483646 h 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" name="Freeform 1180"/>
          <p:cNvSpPr>
            <a:spLocks/>
          </p:cNvSpPr>
          <p:nvPr/>
        </p:nvSpPr>
        <p:spPr bwMode="auto">
          <a:xfrm>
            <a:off x="560388" y="530225"/>
            <a:ext cx="3175" cy="4763"/>
          </a:xfrm>
          <a:custGeom>
            <a:avLst/>
            <a:gdLst>
              <a:gd name="T0" fmla="*/ 0 w 2"/>
              <a:gd name="T1" fmla="*/ 2147483646 h 3"/>
              <a:gd name="T2" fmla="*/ 0 w 2"/>
              <a:gd name="T3" fmla="*/ 2147483646 h 3"/>
              <a:gd name="T4" fmla="*/ 2147483646 w 2"/>
              <a:gd name="T5" fmla="*/ 2147483646 h 3"/>
              <a:gd name="T6" fmla="*/ 2147483646 w 2"/>
              <a:gd name="T7" fmla="*/ 2147483646 h 3"/>
              <a:gd name="T8" fmla="*/ 0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2147483646 h 3"/>
              <a:gd name="T16" fmla="*/ 0 w 2"/>
              <a:gd name="T17" fmla="*/ 2147483646 h 3"/>
              <a:gd name="T18" fmla="*/ 0 w 2"/>
              <a:gd name="T19" fmla="*/ 2147483646 h 3"/>
              <a:gd name="T20" fmla="*/ 0 w 2"/>
              <a:gd name="T21" fmla="*/ 2147483646 h 3"/>
              <a:gd name="T22" fmla="*/ 0 w 2"/>
              <a:gd name="T23" fmla="*/ 0 h 3"/>
              <a:gd name="T24" fmla="*/ 0 w 2"/>
              <a:gd name="T25" fmla="*/ 2147483646 h 3"/>
              <a:gd name="T26" fmla="*/ 0 w 2"/>
              <a:gd name="T27" fmla="*/ 2147483646 h 3"/>
              <a:gd name="T28" fmla="*/ 0 w 2"/>
              <a:gd name="T29" fmla="*/ 2147483646 h 3"/>
              <a:gd name="T30" fmla="*/ 0 w 2"/>
              <a:gd name="T31" fmla="*/ 2147483646 h 3"/>
              <a:gd name="T32" fmla="*/ 0 w 2"/>
              <a:gd name="T33" fmla="*/ 2147483646 h 3"/>
              <a:gd name="T34" fmla="*/ 0 w 2"/>
              <a:gd name="T35" fmla="*/ 2147483646 h 3"/>
              <a:gd name="T36" fmla="*/ 0 w 2"/>
              <a:gd name="T37" fmla="*/ 2147483646 h 3"/>
              <a:gd name="T38" fmla="*/ 0 w 2"/>
              <a:gd name="T39" fmla="*/ 2147483646 h 3"/>
              <a:gd name="T40" fmla="*/ 0 w 2"/>
              <a:gd name="T41" fmla="*/ 2147483646 h 3"/>
              <a:gd name="T42" fmla="*/ 0 w 2"/>
              <a:gd name="T43" fmla="*/ 2147483646 h 3"/>
              <a:gd name="T44" fmla="*/ 0 w 2"/>
              <a:gd name="T45" fmla="*/ 2147483646 h 3"/>
              <a:gd name="T46" fmla="*/ 0 w 2"/>
              <a:gd name="T47" fmla="*/ 2147483646 h 3"/>
              <a:gd name="T48" fmla="*/ 0 w 2"/>
              <a:gd name="T49" fmla="*/ 2147483646 h 3"/>
              <a:gd name="T50" fmla="*/ 0 w 2"/>
              <a:gd name="T51" fmla="*/ 2147483646 h 3"/>
              <a:gd name="T52" fmla="*/ 0 w 2"/>
              <a:gd name="T53" fmla="*/ 2147483646 h 3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0" y="3"/>
                </a:lnTo>
                <a:lnTo>
                  <a:pt x="2" y="3"/>
                </a:lnTo>
                <a:lnTo>
                  <a:pt x="0" y="0"/>
                </a:lnTo>
                <a:lnTo>
                  <a:pt x="0" y="3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" name="Line 1187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5" name="Line 1188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" name="Freeform 1208"/>
          <p:cNvSpPr>
            <a:spLocks/>
          </p:cNvSpPr>
          <p:nvPr/>
        </p:nvSpPr>
        <p:spPr bwMode="auto">
          <a:xfrm>
            <a:off x="595313" y="55721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" name="Freeform 1210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0 h 2"/>
              <a:gd name="T8" fmla="*/ 2147483646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147483646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0 h 2"/>
              <a:gd name="T24" fmla="*/ 2147483646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2147483646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" name="Freeform 1214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147483646 h 2"/>
              <a:gd name="T2" fmla="*/ 2147483646 w 2"/>
              <a:gd name="T3" fmla="*/ 2147483646 h 2"/>
              <a:gd name="T4" fmla="*/ 0 w 2"/>
              <a:gd name="T5" fmla="*/ 0 h 2"/>
              <a:gd name="T6" fmla="*/ 0 w 2"/>
              <a:gd name="T7" fmla="*/ 2147483646 h 2"/>
              <a:gd name="T8" fmla="*/ 0 w 2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" name="Rectangle 1215"/>
          <p:cNvSpPr>
            <a:spLocks noChangeArrowheads="1"/>
          </p:cNvSpPr>
          <p:nvPr/>
        </p:nvSpPr>
        <p:spPr bwMode="auto">
          <a:xfrm>
            <a:off x="595313" y="627063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30" name="Freeform 1217"/>
          <p:cNvSpPr>
            <a:spLocks/>
          </p:cNvSpPr>
          <p:nvPr/>
        </p:nvSpPr>
        <p:spPr bwMode="auto">
          <a:xfrm>
            <a:off x="595313" y="6270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1" name="Freeform 1219"/>
          <p:cNvSpPr>
            <a:spLocks/>
          </p:cNvSpPr>
          <p:nvPr/>
        </p:nvSpPr>
        <p:spPr bwMode="auto">
          <a:xfrm>
            <a:off x="731838" y="54133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2" name="Freeform 1221"/>
          <p:cNvSpPr>
            <a:spLocks/>
          </p:cNvSpPr>
          <p:nvPr/>
        </p:nvSpPr>
        <p:spPr bwMode="auto">
          <a:xfrm>
            <a:off x="731838" y="541338"/>
            <a:ext cx="3175" cy="3175"/>
          </a:xfrm>
          <a:custGeom>
            <a:avLst/>
            <a:gdLst>
              <a:gd name="T0" fmla="*/ 2147483646 w 2"/>
              <a:gd name="T1" fmla="*/ 0 h 2"/>
              <a:gd name="T2" fmla="*/ 2147483646 w 2"/>
              <a:gd name="T3" fmla="*/ 0 h 2"/>
              <a:gd name="T4" fmla="*/ 2147483646 w 2"/>
              <a:gd name="T5" fmla="*/ 0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2147483646 h 2"/>
              <a:gd name="T12" fmla="*/ 2147483646 w 2"/>
              <a:gd name="T13" fmla="*/ 0 h 2"/>
              <a:gd name="T14" fmla="*/ 2147483646 w 2"/>
              <a:gd name="T15" fmla="*/ 0 h 2"/>
              <a:gd name="T16" fmla="*/ 2147483646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2147483646 h 2"/>
              <a:gd name="T24" fmla="*/ 2147483646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3" name="Freeform 1234"/>
          <p:cNvSpPr>
            <a:spLocks/>
          </p:cNvSpPr>
          <p:nvPr/>
        </p:nvSpPr>
        <p:spPr bwMode="auto">
          <a:xfrm>
            <a:off x="722313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0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2147483646 w 2"/>
              <a:gd name="T9" fmla="*/ 0 h 1587"/>
              <a:gd name="T10" fmla="*/ 2147483646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2147483646 w 2"/>
              <a:gd name="T25" fmla="*/ 0 h 1587"/>
              <a:gd name="T26" fmla="*/ 2147483646 w 2"/>
              <a:gd name="T27" fmla="*/ 0 h 1587"/>
              <a:gd name="T28" fmla="*/ 2147483646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147483646 w 2"/>
              <a:gd name="T35" fmla="*/ 0 h 1587"/>
              <a:gd name="T36" fmla="*/ 0 w 2"/>
              <a:gd name="T37" fmla="*/ 0 h 1587"/>
              <a:gd name="T38" fmla="*/ 0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w 2"/>
              <a:gd name="T47" fmla="*/ 0 h 1587"/>
              <a:gd name="T48" fmla="*/ 0 w 2"/>
              <a:gd name="T49" fmla="*/ 0 h 1587"/>
              <a:gd name="T50" fmla="*/ 0 w 2"/>
              <a:gd name="T51" fmla="*/ 0 h 1587"/>
              <a:gd name="T52" fmla="*/ 0 w 2"/>
              <a:gd name="T53" fmla="*/ 0 h 1587"/>
              <a:gd name="T54" fmla="*/ 0 w 2"/>
              <a:gd name="T55" fmla="*/ 0 h 1587"/>
              <a:gd name="T56" fmla="*/ 0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4" name="Line 1237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" name="Line 1238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6" name="Freeform 1240"/>
          <p:cNvSpPr>
            <a:spLocks/>
          </p:cNvSpPr>
          <p:nvPr/>
        </p:nvSpPr>
        <p:spPr bwMode="auto">
          <a:xfrm>
            <a:off x="728663" y="541338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2147483646 h 2"/>
              <a:gd name="T4" fmla="*/ 0 w 1587"/>
              <a:gd name="T5" fmla="*/ 0 h 2"/>
              <a:gd name="T6" fmla="*/ 0 w 1587"/>
              <a:gd name="T7" fmla="*/ 2147483646 h 2"/>
              <a:gd name="T8" fmla="*/ 0 w 1587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" name="Freeform 1243"/>
          <p:cNvSpPr>
            <a:spLocks/>
          </p:cNvSpPr>
          <p:nvPr/>
        </p:nvSpPr>
        <p:spPr bwMode="auto">
          <a:xfrm>
            <a:off x="728663" y="538163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2147483646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0 w 2"/>
              <a:gd name="T9" fmla="*/ 2147483646 h 2"/>
              <a:gd name="T10" fmla="*/ 0 w 2"/>
              <a:gd name="T11" fmla="*/ 2147483646 h 2"/>
              <a:gd name="T12" fmla="*/ 2147483646 w 2"/>
              <a:gd name="T13" fmla="*/ 2147483646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0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2147483646 w 2"/>
              <a:gd name="T39" fmla="*/ 2147483646 h 2"/>
              <a:gd name="T40" fmla="*/ 2147483646 w 2"/>
              <a:gd name="T41" fmla="*/ 2147483646 h 2"/>
              <a:gd name="T42" fmla="*/ 2147483646 w 2"/>
              <a:gd name="T43" fmla="*/ 2147483646 h 2"/>
              <a:gd name="T44" fmla="*/ 2147483646 w 2"/>
              <a:gd name="T45" fmla="*/ 2147483646 h 2"/>
              <a:gd name="T46" fmla="*/ 2147483646 w 2"/>
              <a:gd name="T47" fmla="*/ 2147483646 h 2"/>
              <a:gd name="T48" fmla="*/ 0 w 2"/>
              <a:gd name="T49" fmla="*/ 0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2147483646 w 2"/>
              <a:gd name="T57" fmla="*/ 2147483646 h 2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8" name="Freeform 1246"/>
          <p:cNvSpPr>
            <a:spLocks/>
          </p:cNvSpPr>
          <p:nvPr/>
        </p:nvSpPr>
        <p:spPr bwMode="auto">
          <a:xfrm>
            <a:off x="725488" y="547688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0 h 2"/>
              <a:gd name="T6" fmla="*/ 2147483646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147483646 h 2"/>
              <a:gd name="T14" fmla="*/ 0 w 2"/>
              <a:gd name="T15" fmla="*/ 2147483646 h 2"/>
              <a:gd name="T16" fmla="*/ 2147483646 w 2"/>
              <a:gd name="T17" fmla="*/ 0 h 2"/>
              <a:gd name="T18" fmla="*/ 2147483646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2147483646 h 2"/>
              <a:gd name="T48" fmla="*/ 0 w 2"/>
              <a:gd name="T49" fmla="*/ 2147483646 h 2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9" name="Freeform 1250"/>
          <p:cNvSpPr>
            <a:spLocks/>
          </p:cNvSpPr>
          <p:nvPr/>
        </p:nvSpPr>
        <p:spPr bwMode="auto">
          <a:xfrm>
            <a:off x="731838" y="530225"/>
            <a:ext cx="3175" cy="1588"/>
          </a:xfrm>
          <a:custGeom>
            <a:avLst/>
            <a:gdLst>
              <a:gd name="T0" fmla="*/ 2147483646 w 2"/>
              <a:gd name="T1" fmla="*/ 0 h 1588"/>
              <a:gd name="T2" fmla="*/ 0 w 2"/>
              <a:gd name="T3" fmla="*/ 0 h 1588"/>
              <a:gd name="T4" fmla="*/ 2147483646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0" name="Freeform 1252"/>
          <p:cNvSpPr>
            <a:spLocks/>
          </p:cNvSpPr>
          <p:nvPr/>
        </p:nvSpPr>
        <p:spPr bwMode="auto">
          <a:xfrm>
            <a:off x="731838" y="527050"/>
            <a:ext cx="3175" cy="7938"/>
          </a:xfrm>
          <a:custGeom>
            <a:avLst/>
            <a:gdLst>
              <a:gd name="T0" fmla="*/ 2147483646 w 2"/>
              <a:gd name="T1" fmla="*/ 2147483646 h 5"/>
              <a:gd name="T2" fmla="*/ 2147483646 w 2"/>
              <a:gd name="T3" fmla="*/ 2147483646 h 5"/>
              <a:gd name="T4" fmla="*/ 0 w 2"/>
              <a:gd name="T5" fmla="*/ 0 h 5"/>
              <a:gd name="T6" fmla="*/ 0 w 2"/>
              <a:gd name="T7" fmla="*/ 2147483646 h 5"/>
              <a:gd name="T8" fmla="*/ 0 w 2"/>
              <a:gd name="T9" fmla="*/ 2147483646 h 5"/>
              <a:gd name="T10" fmla="*/ 2147483646 w 2"/>
              <a:gd name="T11" fmla="*/ 2147483646 h 5"/>
              <a:gd name="T12" fmla="*/ 2147483646 w 2"/>
              <a:gd name="T13" fmla="*/ 2147483646 h 5"/>
              <a:gd name="T14" fmla="*/ 2147483646 w 2"/>
              <a:gd name="T15" fmla="*/ 2147483646 h 5"/>
              <a:gd name="T16" fmla="*/ 0 w 2"/>
              <a:gd name="T17" fmla="*/ 0 h 5"/>
              <a:gd name="T18" fmla="*/ 0 w 2"/>
              <a:gd name="T19" fmla="*/ 2147483646 h 5"/>
              <a:gd name="T20" fmla="*/ 0 w 2"/>
              <a:gd name="T21" fmla="*/ 2147483646 h 5"/>
              <a:gd name="T22" fmla="*/ 2147483646 w 2"/>
              <a:gd name="T23" fmla="*/ 2147483646 h 5"/>
              <a:gd name="T24" fmla="*/ 2147483646 w 2"/>
              <a:gd name="T25" fmla="*/ 2147483646 h 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5">
                <a:moveTo>
                  <a:pt x="2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" name="Freeform 1255"/>
          <p:cNvSpPr>
            <a:spLocks/>
          </p:cNvSpPr>
          <p:nvPr/>
        </p:nvSpPr>
        <p:spPr bwMode="auto">
          <a:xfrm>
            <a:off x="712788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2147483646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2147483646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2147483646 w 2"/>
              <a:gd name="T19" fmla="*/ 0 h 1587"/>
              <a:gd name="T20" fmla="*/ 2147483646 w 2"/>
              <a:gd name="T21" fmla="*/ 0 h 1587"/>
              <a:gd name="T22" fmla="*/ 2147483646 w 2"/>
              <a:gd name="T23" fmla="*/ 0 h 1587"/>
              <a:gd name="T24" fmla="*/ 2147483646 w 2"/>
              <a:gd name="T25" fmla="*/ 0 h 1587"/>
              <a:gd name="T26" fmla="*/ 2147483646 w 2"/>
              <a:gd name="T27" fmla="*/ 0 h 1587"/>
              <a:gd name="T28" fmla="*/ 2147483646 w 2"/>
              <a:gd name="T29" fmla="*/ 0 h 1587"/>
              <a:gd name="T30" fmla="*/ 2147483646 w 2"/>
              <a:gd name="T31" fmla="*/ 0 h 1587"/>
              <a:gd name="T32" fmla="*/ 2147483646 w 2"/>
              <a:gd name="T33" fmla="*/ 0 h 1587"/>
              <a:gd name="T34" fmla="*/ 2147483646 w 2"/>
              <a:gd name="T35" fmla="*/ 0 h 1587"/>
              <a:gd name="T36" fmla="*/ 2147483646 w 2"/>
              <a:gd name="T37" fmla="*/ 0 h 1587"/>
              <a:gd name="T38" fmla="*/ 2147483646 w 2"/>
              <a:gd name="T39" fmla="*/ 0 h 1587"/>
              <a:gd name="T40" fmla="*/ 2147483646 w 2"/>
              <a:gd name="T41" fmla="*/ 0 h 1587"/>
              <a:gd name="T42" fmla="*/ 2147483646 w 2"/>
              <a:gd name="T43" fmla="*/ 0 h 1587"/>
              <a:gd name="T44" fmla="*/ 2147483646 w 2"/>
              <a:gd name="T45" fmla="*/ 0 h 1587"/>
              <a:gd name="T46" fmla="*/ 2147483646 w 2"/>
              <a:gd name="T47" fmla="*/ 0 h 1587"/>
              <a:gd name="T48" fmla="*/ 2147483646 w 2"/>
              <a:gd name="T49" fmla="*/ 0 h 1587"/>
              <a:gd name="T50" fmla="*/ 2147483646 w 2"/>
              <a:gd name="T51" fmla="*/ 0 h 1587"/>
              <a:gd name="T52" fmla="*/ 2147483646 w 2"/>
              <a:gd name="T53" fmla="*/ 0 h 1587"/>
              <a:gd name="T54" fmla="*/ 2147483646 w 2"/>
              <a:gd name="T55" fmla="*/ 0 h 1587"/>
              <a:gd name="T56" fmla="*/ 2147483646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w 2"/>
              <a:gd name="T63" fmla="*/ 0 h 158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" name="Rectangle 1256"/>
          <p:cNvSpPr>
            <a:spLocks noChangeArrowheads="1"/>
          </p:cNvSpPr>
          <p:nvPr/>
        </p:nvSpPr>
        <p:spPr bwMode="auto">
          <a:xfrm>
            <a:off x="722313" y="550863"/>
            <a:ext cx="1587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43" name="Freeform 1258"/>
          <p:cNvSpPr>
            <a:spLocks/>
          </p:cNvSpPr>
          <p:nvPr/>
        </p:nvSpPr>
        <p:spPr bwMode="auto">
          <a:xfrm>
            <a:off x="722313" y="5508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4" name="Freeform 1266"/>
          <p:cNvSpPr>
            <a:spLocks/>
          </p:cNvSpPr>
          <p:nvPr/>
        </p:nvSpPr>
        <p:spPr bwMode="auto">
          <a:xfrm>
            <a:off x="728663" y="53498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w 1587"/>
              <a:gd name="T63" fmla="*/ 0 h 1587"/>
              <a:gd name="T64" fmla="*/ 0 w 1587"/>
              <a:gd name="T65" fmla="*/ 0 h 1587"/>
              <a:gd name="T66" fmla="*/ 0 w 1587"/>
              <a:gd name="T67" fmla="*/ 0 h 1587"/>
              <a:gd name="T68" fmla="*/ 0 w 1587"/>
              <a:gd name="T69" fmla="*/ 0 h 1587"/>
              <a:gd name="T70" fmla="*/ 0 w 1587"/>
              <a:gd name="T71" fmla="*/ 0 h 1587"/>
              <a:gd name="T72" fmla="*/ 0 w 1587"/>
              <a:gd name="T73" fmla="*/ 0 h 1587"/>
              <a:gd name="T74" fmla="*/ 0 w 1587"/>
              <a:gd name="T75" fmla="*/ 0 h 1587"/>
              <a:gd name="T76" fmla="*/ 0 w 1587"/>
              <a:gd name="T77" fmla="*/ 0 h 1587"/>
              <a:gd name="T78" fmla="*/ 0 w 1587"/>
              <a:gd name="T79" fmla="*/ 0 h 1587"/>
              <a:gd name="T80" fmla="*/ 0 w 1587"/>
              <a:gd name="T81" fmla="*/ 0 h 1587"/>
              <a:gd name="T82" fmla="*/ 0 w 1587"/>
              <a:gd name="T83" fmla="*/ 0 h 1587"/>
              <a:gd name="T84" fmla="*/ 0 w 1587"/>
              <a:gd name="T85" fmla="*/ 0 h 1587"/>
              <a:gd name="T86" fmla="*/ 0 w 1587"/>
              <a:gd name="T87" fmla="*/ 0 h 1587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5" name="Freeform 1269"/>
          <p:cNvSpPr>
            <a:spLocks/>
          </p:cNvSpPr>
          <p:nvPr/>
        </p:nvSpPr>
        <p:spPr bwMode="auto">
          <a:xfrm>
            <a:off x="728663" y="530225"/>
            <a:ext cx="3175" cy="4763"/>
          </a:xfrm>
          <a:custGeom>
            <a:avLst/>
            <a:gdLst>
              <a:gd name="T0" fmla="*/ 0 w 2"/>
              <a:gd name="T1" fmla="*/ 2147483646 h 3"/>
              <a:gd name="T2" fmla="*/ 2147483646 w 2"/>
              <a:gd name="T3" fmla="*/ 0 h 3"/>
              <a:gd name="T4" fmla="*/ 2147483646 w 2"/>
              <a:gd name="T5" fmla="*/ 0 h 3"/>
              <a:gd name="T6" fmla="*/ 2147483646 w 2"/>
              <a:gd name="T7" fmla="*/ 0 h 3"/>
              <a:gd name="T8" fmla="*/ 2147483646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2147483646 h 3"/>
              <a:gd name="T16" fmla="*/ 0 w 2"/>
              <a:gd name="T17" fmla="*/ 2147483646 h 3"/>
              <a:gd name="T18" fmla="*/ 2147483646 w 2"/>
              <a:gd name="T19" fmla="*/ 0 h 3"/>
              <a:gd name="T20" fmla="*/ 2147483646 w 2"/>
              <a:gd name="T21" fmla="*/ 0 h 3"/>
              <a:gd name="T22" fmla="*/ 0 w 2"/>
              <a:gd name="T23" fmla="*/ 0 h 3"/>
              <a:gd name="T24" fmla="*/ 0 w 2"/>
              <a:gd name="T25" fmla="*/ 0 h 3"/>
              <a:gd name="T26" fmla="*/ 0 w 2"/>
              <a:gd name="T27" fmla="*/ 0 h 3"/>
              <a:gd name="T28" fmla="*/ 0 w 2"/>
              <a:gd name="T29" fmla="*/ 0 h 3"/>
              <a:gd name="T30" fmla="*/ 0 w 2"/>
              <a:gd name="T31" fmla="*/ 0 h 3"/>
              <a:gd name="T32" fmla="*/ 0 w 2"/>
              <a:gd name="T33" fmla="*/ 0 h 3"/>
              <a:gd name="T34" fmla="*/ 0 w 2"/>
              <a:gd name="T35" fmla="*/ 0 h 3"/>
              <a:gd name="T36" fmla="*/ 0 w 2"/>
              <a:gd name="T37" fmla="*/ 0 h 3"/>
              <a:gd name="T38" fmla="*/ 0 w 2"/>
              <a:gd name="T39" fmla="*/ 2147483646 h 3"/>
              <a:gd name="T40" fmla="*/ 0 w 2"/>
              <a:gd name="T41" fmla="*/ 2147483646 h 3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6" name="Line 1270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7" name="Line 1271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8" name="Rectangle 1272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49" name="Rectangle 1273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0" name="Line 1274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" name="Line 1275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2" name="Freeform 1277"/>
          <p:cNvSpPr>
            <a:spLocks/>
          </p:cNvSpPr>
          <p:nvPr/>
        </p:nvSpPr>
        <p:spPr bwMode="auto">
          <a:xfrm>
            <a:off x="728663" y="523875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2147483646 h 2"/>
              <a:gd name="T4" fmla="*/ 0 w 1587"/>
              <a:gd name="T5" fmla="*/ 0 h 2"/>
              <a:gd name="T6" fmla="*/ 0 w 1587"/>
              <a:gd name="T7" fmla="*/ 2147483646 h 2"/>
              <a:gd name="T8" fmla="*/ 0 w 1587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3" name="Freeform 1287"/>
          <p:cNvSpPr>
            <a:spLocks/>
          </p:cNvSpPr>
          <p:nvPr/>
        </p:nvSpPr>
        <p:spPr bwMode="auto">
          <a:xfrm>
            <a:off x="719138" y="5143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2147483646 w 2"/>
              <a:gd name="T25" fmla="*/ 2147483646 h 2"/>
              <a:gd name="T26" fmla="*/ 2147483646 w 2"/>
              <a:gd name="T27" fmla="*/ 2147483646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4" name="Freeform 1290"/>
          <p:cNvSpPr>
            <a:spLocks/>
          </p:cNvSpPr>
          <p:nvPr/>
        </p:nvSpPr>
        <p:spPr bwMode="auto">
          <a:xfrm>
            <a:off x="719138" y="517525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2147483646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0 h 2"/>
              <a:gd name="T48" fmla="*/ 0 w 2"/>
              <a:gd name="T49" fmla="*/ 2147483646 h 2"/>
              <a:gd name="T50" fmla="*/ 2147483646 w 2"/>
              <a:gd name="T51" fmla="*/ 2147483646 h 2"/>
              <a:gd name="T52" fmla="*/ 2147483646 w 2"/>
              <a:gd name="T53" fmla="*/ 0 h 2"/>
              <a:gd name="T54" fmla="*/ 2147483646 w 2"/>
              <a:gd name="T55" fmla="*/ 0 h 2"/>
              <a:gd name="T56" fmla="*/ 0 w 2"/>
              <a:gd name="T57" fmla="*/ 0 h 2"/>
              <a:gd name="T58" fmla="*/ 0 w 2"/>
              <a:gd name="T59" fmla="*/ 0 h 2"/>
              <a:gd name="T60" fmla="*/ 0 w 2"/>
              <a:gd name="T61" fmla="*/ 2147483646 h 2"/>
              <a:gd name="T62" fmla="*/ 0 w 2"/>
              <a:gd name="T63" fmla="*/ 2147483646 h 2"/>
              <a:gd name="T64" fmla="*/ 2147483646 w 2"/>
              <a:gd name="T65" fmla="*/ 2147483646 h 2"/>
              <a:gd name="T66" fmla="*/ 2147483646 w 2"/>
              <a:gd name="T67" fmla="*/ 2147483646 h 2"/>
              <a:gd name="T68" fmla="*/ 0 w 2"/>
              <a:gd name="T69" fmla="*/ 2147483646 h 2"/>
              <a:gd name="T70" fmla="*/ 0 w 2"/>
              <a:gd name="T71" fmla="*/ 2147483646 h 2"/>
              <a:gd name="T72" fmla="*/ 0 w 2"/>
              <a:gd name="T73" fmla="*/ 2147483646 h 2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5" name="Rectangle 1335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6" name="Rectangle 1336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7" name="Rectangle 1337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8" name="Rectangle 1340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9" name="Rectangle 1341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0" name="Rectangle 1342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1" name="Rectangle 1343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2" name="Rectangle 1344"/>
          <p:cNvSpPr>
            <a:spLocks noChangeArrowheads="1"/>
          </p:cNvSpPr>
          <p:nvPr/>
        </p:nvSpPr>
        <p:spPr bwMode="auto">
          <a:xfrm>
            <a:off x="465138" y="485775"/>
            <a:ext cx="1587" cy="31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pic>
        <p:nvPicPr>
          <p:cNvPr id="63" name="Picture 6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4687888"/>
            <a:ext cx="4883150" cy="95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Rectangle 64"/>
          <p:cNvSpPr>
            <a:spLocks noChangeArrowheads="1"/>
          </p:cNvSpPr>
          <p:nvPr/>
        </p:nvSpPr>
        <p:spPr bwMode="auto">
          <a:xfrm>
            <a:off x="0" y="4311650"/>
            <a:ext cx="9144000" cy="17621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115888" indent="-115888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330" name="Title 329"/>
          <p:cNvSpPr>
            <a:spLocks noGrp="1"/>
          </p:cNvSpPr>
          <p:nvPr>
            <p:ph type="title"/>
          </p:nvPr>
        </p:nvSpPr>
        <p:spPr>
          <a:xfrm>
            <a:off x="1512623" y="1189789"/>
            <a:ext cx="6971806" cy="1822161"/>
          </a:xfrm>
        </p:spPr>
        <p:txBody>
          <a:bodyPr anchor="b"/>
          <a:lstStyle>
            <a:lvl1pPr>
              <a:lnSpc>
                <a:spcPct val="100000"/>
              </a:lnSpc>
              <a:spcBef>
                <a:spcPts val="0"/>
              </a:spcBef>
              <a:defRPr sz="3600" b="1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32" name="Text Placeholder 331"/>
          <p:cNvSpPr>
            <a:spLocks noGrp="1"/>
          </p:cNvSpPr>
          <p:nvPr>
            <p:ph type="body" sz="quarter" idx="13"/>
          </p:nvPr>
        </p:nvSpPr>
        <p:spPr>
          <a:xfrm>
            <a:off x="1525172" y="3000005"/>
            <a:ext cx="6959257" cy="875885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400" b="0" i="0" cap="all" baseline="0">
                <a:solidFill>
                  <a:srgbClr val="FFFFFF"/>
                </a:solidFill>
                <a:latin typeface="+mn-lt"/>
                <a:cs typeface="Andes ExtraLight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Text Placeholder 331"/>
          <p:cNvSpPr>
            <a:spLocks noGrp="1"/>
          </p:cNvSpPr>
          <p:nvPr>
            <p:ph type="body" sz="quarter" idx="14"/>
          </p:nvPr>
        </p:nvSpPr>
        <p:spPr>
          <a:xfrm>
            <a:off x="5418667" y="4927600"/>
            <a:ext cx="3065762" cy="995705"/>
          </a:xfrm>
        </p:spPr>
        <p:txBody>
          <a:bodyPr anchor="b"/>
          <a:lstStyle>
            <a:lvl1pPr algn="r">
              <a:lnSpc>
                <a:spcPct val="100000"/>
              </a:lnSpc>
              <a:defRPr sz="1500" b="0" i="0" baseline="0">
                <a:solidFill>
                  <a:schemeClr val="tx1"/>
                </a:solidFill>
                <a:latin typeface="Arial"/>
                <a:cs typeface="Arial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5" name="Rectangle 1028"/>
          <p:cNvSpPr>
            <a:spLocks noGrp="1" noChangeArrowheads="1"/>
          </p:cNvSpPr>
          <p:nvPr>
            <p:ph type="dt" sz="half" idx="15"/>
          </p:nvPr>
        </p:nvSpPr>
        <p:spPr>
          <a:xfrm>
            <a:off x="5932488" y="5975350"/>
            <a:ext cx="2552700" cy="306388"/>
          </a:xfrm>
          <a:prstGeom prst="rect">
            <a:avLst/>
          </a:prstGeom>
        </p:spPr>
        <p:txBody>
          <a:bodyPr rIns="0"/>
          <a:lstStyle>
            <a:lvl1pPr algn="r" eaLnBrk="1" hangingPunct="1">
              <a:defRPr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63402FA0-C1BC-474C-91AF-C534118DF3F8}" type="datetime4">
              <a:rPr lang="en-US"/>
              <a:pPr>
                <a:defRPr/>
              </a:pPr>
              <a:t>1 December, 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43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ht Photo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4362450"/>
            <a:ext cx="9144000" cy="249555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115888" indent="-115888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4302125"/>
            <a:ext cx="9144000" cy="17621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115888" indent="-115888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solidFill>
                <a:schemeClr val="bg1"/>
              </a:solidFill>
              <a:cs typeface="Arial" charset="0"/>
            </a:endParaRPr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265113" y="4540250"/>
            <a:ext cx="4321175" cy="876300"/>
            <a:chOff x="264890" y="4539871"/>
            <a:chExt cx="4321263" cy="876905"/>
          </a:xfrm>
        </p:grpSpPr>
        <p:pic>
          <p:nvPicPr>
            <p:cNvPr id="9" name="Picture 8" descr="reverse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54" t="27124" b="28558"/>
            <a:stretch>
              <a:fillRect/>
            </a:stretch>
          </p:blipFill>
          <p:spPr bwMode="auto">
            <a:xfrm>
              <a:off x="1200795" y="4789714"/>
              <a:ext cx="3385358" cy="408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9" descr="NEW-WHITE-GRADIENT-GLOBES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430"/>
            <a:stretch>
              <a:fillRect/>
            </a:stretch>
          </p:blipFill>
          <p:spPr bwMode="auto">
            <a:xfrm>
              <a:off x="264890" y="4539871"/>
              <a:ext cx="935905" cy="876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9144000" cy="4299185"/>
          </a:xfrm>
        </p:spPr>
        <p:txBody>
          <a:bodyPr>
            <a:normAutofit/>
          </a:bodyPr>
          <a:lstStyle>
            <a:lvl1pPr>
              <a:defRPr baseline="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17" name="Title 329"/>
          <p:cNvSpPr>
            <a:spLocks noGrp="1"/>
          </p:cNvSpPr>
          <p:nvPr>
            <p:ph type="title"/>
          </p:nvPr>
        </p:nvSpPr>
        <p:spPr>
          <a:xfrm>
            <a:off x="1273363" y="5293895"/>
            <a:ext cx="7323485" cy="387684"/>
          </a:xfrm>
        </p:spPr>
        <p:txBody>
          <a:bodyPr/>
          <a:lstStyle>
            <a:lvl1pPr>
              <a:defRPr sz="2000" b="1" cap="none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331"/>
          <p:cNvSpPr>
            <a:spLocks noGrp="1"/>
          </p:cNvSpPr>
          <p:nvPr>
            <p:ph type="body" sz="quarter" idx="13"/>
          </p:nvPr>
        </p:nvSpPr>
        <p:spPr>
          <a:xfrm>
            <a:off x="1273363" y="5708315"/>
            <a:ext cx="7335420" cy="326312"/>
          </a:xfrm>
        </p:spPr>
        <p:txBody>
          <a:bodyPr anchor="ctr">
            <a:normAutofit/>
          </a:bodyPr>
          <a:lstStyle>
            <a:lvl1pPr>
              <a:lnSpc>
                <a:spcPct val="100000"/>
              </a:lnSpc>
              <a:defRPr sz="1800" b="0" i="0" cap="none" baseline="0">
                <a:solidFill>
                  <a:srgbClr val="FFFFFF"/>
                </a:solidFill>
                <a:latin typeface="+mn-lt"/>
                <a:cs typeface="Andes ExtraLight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31"/>
          <p:cNvSpPr>
            <a:spLocks noGrp="1"/>
          </p:cNvSpPr>
          <p:nvPr>
            <p:ph type="body" sz="quarter" idx="14"/>
          </p:nvPr>
        </p:nvSpPr>
        <p:spPr>
          <a:xfrm>
            <a:off x="1273363" y="6055895"/>
            <a:ext cx="4373402" cy="468382"/>
          </a:xfrm>
        </p:spPr>
        <p:txBody>
          <a:bodyPr anchor="b"/>
          <a:lstStyle>
            <a:lvl1pPr algn="l">
              <a:lnSpc>
                <a:spcPct val="100000"/>
              </a:lnSpc>
              <a:defRPr sz="1300" b="0" i="0" baseline="0">
                <a:solidFill>
                  <a:srgbClr val="FFFFFF"/>
                </a:solidFill>
                <a:latin typeface="Arial"/>
                <a:cs typeface="Arial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1" name="Rectangle 1028"/>
          <p:cNvSpPr>
            <a:spLocks noGrp="1" noChangeArrowheads="1"/>
          </p:cNvSpPr>
          <p:nvPr>
            <p:ph type="dt" sz="half" idx="16"/>
          </p:nvPr>
        </p:nvSpPr>
        <p:spPr>
          <a:xfrm>
            <a:off x="5854700" y="6161088"/>
            <a:ext cx="2744788" cy="363537"/>
          </a:xfrm>
        </p:spPr>
        <p:txBody>
          <a:bodyPr rIns="0" anchor="b" anchorCtr="0"/>
          <a:lstStyle>
            <a:lvl1pPr algn="r">
              <a:defRPr sz="1300" b="0" i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2AECDBC8-290A-4780-8F79-B1A1DEECB07D}" type="datetime4">
              <a:rPr lang="en-US"/>
              <a:pPr>
                <a:defRPr/>
              </a:pPr>
              <a:t>1 December, 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36387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12"/>
          </p:nvPr>
        </p:nvSpPr>
        <p:spPr/>
        <p:txBody>
          <a:bodyPr/>
          <a:lstStyle>
            <a:lvl3pPr marL="361950" indent="-361950">
              <a:buFont typeface="Arial" panose="020B0604020202020204" pitchFamily="34" charset="0"/>
              <a:buChar char="•"/>
              <a:defRPr/>
            </a:lvl3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1E65DB-221E-4757-A908-06328CE09AE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87856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hart Placeholder 4"/>
          <p:cNvSpPr>
            <a:spLocks noGrp="1"/>
          </p:cNvSpPr>
          <p:nvPr>
            <p:ph type="chart" sz="quarter" idx="18"/>
          </p:nvPr>
        </p:nvSpPr>
        <p:spPr>
          <a:xfrm>
            <a:off x="349250" y="1132417"/>
            <a:ext cx="8445500" cy="5069416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934" y="307475"/>
            <a:ext cx="8410104" cy="708526"/>
          </a:xfrm>
        </p:spPr>
        <p:txBody>
          <a:bodyPr/>
          <a:lstStyle>
            <a:lvl1pPr>
              <a:defRPr sz="2200" b="0" i="0" cap="none" baseline="0">
                <a:solidFill>
                  <a:srgbClr val="021F43"/>
                </a:solidFill>
                <a:latin typeface="+mj-lt"/>
                <a:cs typeface="Andes ExtraLigh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9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F194E5-4B67-4E8B-A9DD-EE2B89E11B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63144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ha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hart Placeholder 4"/>
          <p:cNvSpPr>
            <a:spLocks noGrp="1"/>
          </p:cNvSpPr>
          <p:nvPr>
            <p:ph type="chart" sz="quarter" idx="18"/>
          </p:nvPr>
        </p:nvSpPr>
        <p:spPr>
          <a:xfrm>
            <a:off x="349250" y="1147233"/>
            <a:ext cx="4159249" cy="504825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934" y="307475"/>
            <a:ext cx="8410104" cy="708526"/>
          </a:xfrm>
        </p:spPr>
        <p:txBody>
          <a:bodyPr/>
          <a:lstStyle>
            <a:lvl1pPr>
              <a:defRPr sz="2200" b="0" i="0" cap="none" baseline="0">
                <a:solidFill>
                  <a:srgbClr val="021F43"/>
                </a:solidFill>
                <a:latin typeface="+mj-lt"/>
                <a:cs typeface="Andes ExtraLigh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Chart Placeholder 4"/>
          <p:cNvSpPr>
            <a:spLocks noGrp="1"/>
          </p:cNvSpPr>
          <p:nvPr>
            <p:ph type="chart" sz="quarter" idx="19"/>
          </p:nvPr>
        </p:nvSpPr>
        <p:spPr>
          <a:xfrm>
            <a:off x="4607983" y="1147233"/>
            <a:ext cx="4159249" cy="504825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2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511803-F6BB-4106-A442-C9CE3B3040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1066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hart Placeholder 4"/>
          <p:cNvSpPr>
            <a:spLocks noGrp="1"/>
          </p:cNvSpPr>
          <p:nvPr>
            <p:ph type="chart" sz="quarter" idx="18"/>
          </p:nvPr>
        </p:nvSpPr>
        <p:spPr>
          <a:xfrm>
            <a:off x="349250" y="1147233"/>
            <a:ext cx="4159249" cy="504825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934" y="307475"/>
            <a:ext cx="8410104" cy="708526"/>
          </a:xfrm>
        </p:spPr>
        <p:txBody>
          <a:bodyPr/>
          <a:lstStyle>
            <a:lvl1pPr>
              <a:defRPr sz="2200" b="0" i="0" cap="none" baseline="0">
                <a:solidFill>
                  <a:srgbClr val="139AF0"/>
                </a:solidFill>
                <a:latin typeface="+mj-lt"/>
                <a:cs typeface="Andes ExtraLigh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Chart Placeholder 4"/>
          <p:cNvSpPr>
            <a:spLocks noGrp="1"/>
          </p:cNvSpPr>
          <p:nvPr>
            <p:ph type="chart" sz="quarter" idx="19"/>
          </p:nvPr>
        </p:nvSpPr>
        <p:spPr>
          <a:xfrm>
            <a:off x="4607983" y="1147233"/>
            <a:ext cx="4159249" cy="2461684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8" name="Chart Placeholder 4"/>
          <p:cNvSpPr>
            <a:spLocks noGrp="1"/>
          </p:cNvSpPr>
          <p:nvPr>
            <p:ph type="chart" sz="quarter" idx="20"/>
          </p:nvPr>
        </p:nvSpPr>
        <p:spPr>
          <a:xfrm>
            <a:off x="4612216" y="3723217"/>
            <a:ext cx="4159249" cy="2461684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2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512123-F2D9-4F63-A06C-5F48DAABE0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86767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934" y="307475"/>
            <a:ext cx="8410104" cy="708526"/>
          </a:xfrm>
        </p:spPr>
        <p:txBody>
          <a:bodyPr/>
          <a:lstStyle>
            <a:lvl1pPr>
              <a:defRPr sz="2200" b="0" i="0" cap="none" baseline="0">
                <a:solidFill>
                  <a:srgbClr val="139AF0"/>
                </a:solidFill>
                <a:latin typeface="+mj-lt"/>
                <a:cs typeface="Andes ExtraLigh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Chart Placeholder 4"/>
          <p:cNvSpPr>
            <a:spLocks noGrp="1"/>
          </p:cNvSpPr>
          <p:nvPr>
            <p:ph type="chart" sz="quarter" idx="19"/>
          </p:nvPr>
        </p:nvSpPr>
        <p:spPr>
          <a:xfrm>
            <a:off x="4607983" y="1147233"/>
            <a:ext cx="4159249" cy="2461684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8" name="Chart Placeholder 4"/>
          <p:cNvSpPr>
            <a:spLocks noGrp="1"/>
          </p:cNvSpPr>
          <p:nvPr>
            <p:ph type="chart" sz="quarter" idx="20"/>
          </p:nvPr>
        </p:nvSpPr>
        <p:spPr>
          <a:xfrm>
            <a:off x="4612216" y="3723217"/>
            <a:ext cx="4159249" cy="2461684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9" name="Chart Placeholder 4"/>
          <p:cNvSpPr>
            <a:spLocks noGrp="1"/>
          </p:cNvSpPr>
          <p:nvPr>
            <p:ph type="chart" sz="quarter" idx="21"/>
          </p:nvPr>
        </p:nvSpPr>
        <p:spPr>
          <a:xfrm>
            <a:off x="347133" y="1140883"/>
            <a:ext cx="4159249" cy="2461684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14" name="Chart Placeholder 4"/>
          <p:cNvSpPr>
            <a:spLocks noGrp="1"/>
          </p:cNvSpPr>
          <p:nvPr>
            <p:ph type="chart" sz="quarter" idx="22"/>
          </p:nvPr>
        </p:nvSpPr>
        <p:spPr>
          <a:xfrm>
            <a:off x="351366" y="3716867"/>
            <a:ext cx="4159249" cy="2461684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2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E3C314-2FD6-4857-9522-655A77614C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72042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ight Blu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ChangeArrowheads="1"/>
          </p:cNvSpPr>
          <p:nvPr/>
        </p:nvSpPr>
        <p:spPr bwMode="auto">
          <a:xfrm flipV="1">
            <a:off x="0" y="0"/>
            <a:ext cx="9144000" cy="4479925"/>
          </a:xfrm>
          <a:prstGeom prst="rect">
            <a:avLst/>
          </a:prstGeom>
          <a:solidFill>
            <a:srgbClr val="139A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115888" indent="-115888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" name="Line 1086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" name="Line 1087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" name="Rectangle 1088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9" name="Rectangle 1089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10" name="Freeform 1098"/>
          <p:cNvSpPr>
            <a:spLocks/>
          </p:cNvSpPr>
          <p:nvPr/>
        </p:nvSpPr>
        <p:spPr bwMode="auto">
          <a:xfrm>
            <a:off x="487363" y="617538"/>
            <a:ext cx="3175" cy="1587"/>
          </a:xfrm>
          <a:custGeom>
            <a:avLst/>
            <a:gdLst>
              <a:gd name="T0" fmla="*/ 0 w 2"/>
              <a:gd name="T1" fmla="*/ 0 h 1587"/>
              <a:gd name="T2" fmla="*/ 2147483646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0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0 w 2"/>
              <a:gd name="T25" fmla="*/ 0 h 1587"/>
              <a:gd name="T26" fmla="*/ 0 w 2"/>
              <a:gd name="T27" fmla="*/ 0 h 1587"/>
              <a:gd name="T28" fmla="*/ 0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147483646 w 2"/>
              <a:gd name="T35" fmla="*/ 0 h 1587"/>
              <a:gd name="T36" fmla="*/ 2147483646 w 2"/>
              <a:gd name="T37" fmla="*/ 0 h 1587"/>
              <a:gd name="T38" fmla="*/ 2147483646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" name="Freeform 1115"/>
          <p:cNvSpPr>
            <a:spLocks/>
          </p:cNvSpPr>
          <p:nvPr/>
        </p:nvSpPr>
        <p:spPr bwMode="auto">
          <a:xfrm>
            <a:off x="458788" y="473075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0 w 2"/>
              <a:gd name="T5" fmla="*/ 2147483646 h 2"/>
              <a:gd name="T6" fmla="*/ 0 w 2"/>
              <a:gd name="T7" fmla="*/ 2147483646 h 2"/>
              <a:gd name="T8" fmla="*/ 0 w 2"/>
              <a:gd name="T9" fmla="*/ 2147483646 h 2"/>
              <a:gd name="T10" fmla="*/ 0 w 2"/>
              <a:gd name="T11" fmla="*/ 2147483646 h 2"/>
              <a:gd name="T12" fmla="*/ 2147483646 w 2"/>
              <a:gd name="T13" fmla="*/ 2147483646 h 2"/>
              <a:gd name="T14" fmla="*/ 2147483646 w 2"/>
              <a:gd name="T15" fmla="*/ 2147483646 h 2"/>
              <a:gd name="T16" fmla="*/ 2147483646 w 2"/>
              <a:gd name="T17" fmla="*/ 0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2147483646 w 2"/>
              <a:gd name="T29" fmla="*/ 2147483646 h 2"/>
              <a:gd name="T30" fmla="*/ 2147483646 w 2"/>
              <a:gd name="T31" fmla="*/ 2147483646 h 2"/>
              <a:gd name="T32" fmla="*/ 2147483646 w 2"/>
              <a:gd name="T33" fmla="*/ 2147483646 h 2"/>
              <a:gd name="T34" fmla="*/ 2147483646 w 2"/>
              <a:gd name="T35" fmla="*/ 2147483646 h 2"/>
              <a:gd name="T36" fmla="*/ 2147483646 w 2"/>
              <a:gd name="T37" fmla="*/ 2147483646 h 2"/>
              <a:gd name="T38" fmla="*/ 2147483646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2147483646 w 2"/>
              <a:gd name="T55" fmla="*/ 2147483646 h 2"/>
              <a:gd name="T56" fmla="*/ 0 w 2"/>
              <a:gd name="T57" fmla="*/ 2147483646 h 2"/>
              <a:gd name="T58" fmla="*/ 2147483646 w 2"/>
              <a:gd name="T59" fmla="*/ 2147483646 h 2"/>
              <a:gd name="T60" fmla="*/ 2147483646 w 2"/>
              <a:gd name="T61" fmla="*/ 2147483646 h 2"/>
              <a:gd name="T62" fmla="*/ 2147483646 w 2"/>
              <a:gd name="T63" fmla="*/ 2147483646 h 2"/>
              <a:gd name="T64" fmla="*/ 0 w 2"/>
              <a:gd name="T65" fmla="*/ 2147483646 h 2"/>
              <a:gd name="T66" fmla="*/ 0 w 2"/>
              <a:gd name="T67" fmla="*/ 2147483646 h 2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" name="Freeform 1120"/>
          <p:cNvSpPr>
            <a:spLocks/>
          </p:cNvSpPr>
          <p:nvPr/>
        </p:nvSpPr>
        <p:spPr bwMode="auto">
          <a:xfrm>
            <a:off x="458788" y="4635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147483646 h 2"/>
              <a:gd name="T4" fmla="*/ 0 w 2"/>
              <a:gd name="T5" fmla="*/ 2147483646 h 2"/>
              <a:gd name="T6" fmla="*/ 0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2147483646 w 2"/>
              <a:gd name="T13" fmla="*/ 0 h 2"/>
              <a:gd name="T14" fmla="*/ 2147483646 w 2"/>
              <a:gd name="T15" fmla="*/ 0 h 2"/>
              <a:gd name="T16" fmla="*/ 0 w 2"/>
              <a:gd name="T17" fmla="*/ 0 h 2"/>
              <a:gd name="T18" fmla="*/ 0 w 2"/>
              <a:gd name="T19" fmla="*/ 2147483646 h 2"/>
              <a:gd name="T20" fmla="*/ 0 w 2"/>
              <a:gd name="T21" fmla="*/ 2147483646 h 2"/>
              <a:gd name="T22" fmla="*/ 2147483646 w 2"/>
              <a:gd name="T23" fmla="*/ 0 h 2"/>
              <a:gd name="T24" fmla="*/ 2147483646 w 2"/>
              <a:gd name="T25" fmla="*/ 0 h 2"/>
              <a:gd name="T26" fmla="*/ 2147483646 w 2"/>
              <a:gd name="T27" fmla="*/ 0 h 2"/>
              <a:gd name="T28" fmla="*/ 2147483646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0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2147483646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2147483646 w 2"/>
              <a:gd name="T53" fmla="*/ 2147483646 h 2"/>
              <a:gd name="T54" fmla="*/ 2147483646 w 2"/>
              <a:gd name="T55" fmla="*/ 2147483646 h 2"/>
              <a:gd name="T56" fmla="*/ 2147483646 w 2"/>
              <a:gd name="T57" fmla="*/ 0 h 2"/>
              <a:gd name="T58" fmla="*/ 0 w 2"/>
              <a:gd name="T59" fmla="*/ 0 h 2"/>
              <a:gd name="T60" fmla="*/ 0 w 2"/>
              <a:gd name="T61" fmla="*/ 0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" name="Freeform 1134"/>
          <p:cNvSpPr>
            <a:spLocks/>
          </p:cNvSpPr>
          <p:nvPr/>
        </p:nvSpPr>
        <p:spPr bwMode="auto">
          <a:xfrm>
            <a:off x="703263" y="514350"/>
            <a:ext cx="3175" cy="6350"/>
          </a:xfrm>
          <a:custGeom>
            <a:avLst/>
            <a:gdLst>
              <a:gd name="T0" fmla="*/ 2147483646 w 2"/>
              <a:gd name="T1" fmla="*/ 2147483646 h 4"/>
              <a:gd name="T2" fmla="*/ 2147483646 w 2"/>
              <a:gd name="T3" fmla="*/ 2147483646 h 4"/>
              <a:gd name="T4" fmla="*/ 2147483646 w 2"/>
              <a:gd name="T5" fmla="*/ 2147483646 h 4"/>
              <a:gd name="T6" fmla="*/ 2147483646 w 2"/>
              <a:gd name="T7" fmla="*/ 2147483646 h 4"/>
              <a:gd name="T8" fmla="*/ 2147483646 w 2"/>
              <a:gd name="T9" fmla="*/ 0 h 4"/>
              <a:gd name="T10" fmla="*/ 2147483646 w 2"/>
              <a:gd name="T11" fmla="*/ 0 h 4"/>
              <a:gd name="T12" fmla="*/ 2147483646 w 2"/>
              <a:gd name="T13" fmla="*/ 0 h 4"/>
              <a:gd name="T14" fmla="*/ 0 w 2"/>
              <a:gd name="T15" fmla="*/ 2147483646 h 4"/>
              <a:gd name="T16" fmla="*/ 2147483646 w 2"/>
              <a:gd name="T17" fmla="*/ 2147483646 h 4"/>
              <a:gd name="T18" fmla="*/ 2147483646 w 2"/>
              <a:gd name="T19" fmla="*/ 2147483646 h 4"/>
              <a:gd name="T20" fmla="*/ 2147483646 w 2"/>
              <a:gd name="T21" fmla="*/ 2147483646 h 4"/>
              <a:gd name="T22" fmla="*/ 2147483646 w 2"/>
              <a:gd name="T23" fmla="*/ 0 h 4"/>
              <a:gd name="T24" fmla="*/ 2147483646 w 2"/>
              <a:gd name="T25" fmla="*/ 2147483646 h 4"/>
              <a:gd name="T26" fmla="*/ 2147483646 w 2"/>
              <a:gd name="T27" fmla="*/ 2147483646 h 4"/>
              <a:gd name="T28" fmla="*/ 2147483646 w 2"/>
              <a:gd name="T29" fmla="*/ 2147483646 h 4"/>
              <a:gd name="T30" fmla="*/ 2147483646 w 2"/>
              <a:gd name="T31" fmla="*/ 2147483646 h 4"/>
              <a:gd name="T32" fmla="*/ 2147483646 w 2"/>
              <a:gd name="T33" fmla="*/ 2147483646 h 4"/>
              <a:gd name="T34" fmla="*/ 2147483646 w 2"/>
              <a:gd name="T35" fmla="*/ 2147483646 h 4"/>
              <a:gd name="T36" fmla="*/ 2147483646 w 2"/>
              <a:gd name="T37" fmla="*/ 2147483646 h 4"/>
              <a:gd name="T38" fmla="*/ 2147483646 w 2"/>
              <a:gd name="T39" fmla="*/ 2147483646 h 4"/>
              <a:gd name="T40" fmla="*/ 2147483646 w 2"/>
              <a:gd name="T41" fmla="*/ 2147483646 h 4"/>
              <a:gd name="T42" fmla="*/ 2147483646 w 2"/>
              <a:gd name="T43" fmla="*/ 2147483646 h 4"/>
              <a:gd name="T44" fmla="*/ 2147483646 w 2"/>
              <a:gd name="T45" fmla="*/ 2147483646 h 4"/>
              <a:gd name="T46" fmla="*/ 2147483646 w 2"/>
              <a:gd name="T47" fmla="*/ 2147483646 h 4"/>
              <a:gd name="T48" fmla="*/ 2147483646 w 2"/>
              <a:gd name="T49" fmla="*/ 2147483646 h 4"/>
              <a:gd name="T50" fmla="*/ 2147483646 w 2"/>
              <a:gd name="T51" fmla="*/ 2147483646 h 4"/>
              <a:gd name="T52" fmla="*/ 0 w 2"/>
              <a:gd name="T53" fmla="*/ 2147483646 h 4"/>
              <a:gd name="T54" fmla="*/ 2147483646 w 2"/>
              <a:gd name="T55" fmla="*/ 2147483646 h 4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2" h="4">
                <a:moveTo>
                  <a:pt x="2" y="4"/>
                </a:move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" name="Freeform 1141"/>
          <p:cNvSpPr>
            <a:spLocks/>
          </p:cNvSpPr>
          <p:nvPr/>
        </p:nvSpPr>
        <p:spPr bwMode="auto">
          <a:xfrm>
            <a:off x="706438" y="479425"/>
            <a:ext cx="1587" cy="6350"/>
          </a:xfrm>
          <a:custGeom>
            <a:avLst/>
            <a:gdLst>
              <a:gd name="T0" fmla="*/ 0 w 1587"/>
              <a:gd name="T1" fmla="*/ 2147483646 h 4"/>
              <a:gd name="T2" fmla="*/ 0 w 1587"/>
              <a:gd name="T3" fmla="*/ 2147483646 h 4"/>
              <a:gd name="T4" fmla="*/ 0 w 1587"/>
              <a:gd name="T5" fmla="*/ 0 h 4"/>
              <a:gd name="T6" fmla="*/ 0 w 1587"/>
              <a:gd name="T7" fmla="*/ 0 h 4"/>
              <a:gd name="T8" fmla="*/ 0 w 1587"/>
              <a:gd name="T9" fmla="*/ 2147483646 h 4"/>
              <a:gd name="T10" fmla="*/ 0 w 1587"/>
              <a:gd name="T11" fmla="*/ 2147483646 h 4"/>
              <a:gd name="T12" fmla="*/ 0 w 1587"/>
              <a:gd name="T13" fmla="*/ 2147483646 h 4"/>
              <a:gd name="T14" fmla="*/ 0 w 1587"/>
              <a:gd name="T15" fmla="*/ 2147483646 h 4"/>
              <a:gd name="T16" fmla="*/ 0 w 1587"/>
              <a:gd name="T17" fmla="*/ 2147483646 h 4"/>
              <a:gd name="T18" fmla="*/ 0 w 1587"/>
              <a:gd name="T19" fmla="*/ 2147483646 h 4"/>
              <a:gd name="T20" fmla="*/ 0 w 1587"/>
              <a:gd name="T21" fmla="*/ 2147483646 h 4"/>
              <a:gd name="T22" fmla="*/ 0 w 1587"/>
              <a:gd name="T23" fmla="*/ 2147483646 h 4"/>
              <a:gd name="T24" fmla="*/ 0 w 1587"/>
              <a:gd name="T25" fmla="*/ 2147483646 h 4"/>
              <a:gd name="T26" fmla="*/ 0 w 1587"/>
              <a:gd name="T27" fmla="*/ 2147483646 h 4"/>
              <a:gd name="T28" fmla="*/ 0 w 1587"/>
              <a:gd name="T29" fmla="*/ 2147483646 h 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87" h="4">
                <a:moveTo>
                  <a:pt x="0" y="4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0" y="4"/>
                </a:lnTo>
                <a:lnTo>
                  <a:pt x="0" y="2"/>
                </a:lnTo>
                <a:lnTo>
                  <a:pt x="0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" name="Freeform 1148"/>
          <p:cNvSpPr>
            <a:spLocks/>
          </p:cNvSpPr>
          <p:nvPr/>
        </p:nvSpPr>
        <p:spPr bwMode="auto">
          <a:xfrm>
            <a:off x="693738" y="460375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2147483646 w 2"/>
              <a:gd name="T3" fmla="*/ 0 h 2"/>
              <a:gd name="T4" fmla="*/ 2147483646 w 2"/>
              <a:gd name="T5" fmla="*/ 0 h 2"/>
              <a:gd name="T6" fmla="*/ 2147483646 w 2"/>
              <a:gd name="T7" fmla="*/ 0 h 2"/>
              <a:gd name="T8" fmla="*/ 2147483646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0 h 2"/>
              <a:gd name="T26" fmla="*/ 2147483646 w 2"/>
              <a:gd name="T27" fmla="*/ 0 h 2"/>
              <a:gd name="T28" fmla="*/ 2147483646 w 2"/>
              <a:gd name="T29" fmla="*/ 0 h 2"/>
              <a:gd name="T30" fmla="*/ 0 w 2"/>
              <a:gd name="T31" fmla="*/ 2147483646 h 2"/>
              <a:gd name="T32" fmla="*/ 2147483646 w 2"/>
              <a:gd name="T33" fmla="*/ 2147483646 h 2"/>
              <a:gd name="T34" fmla="*/ 2147483646 w 2"/>
              <a:gd name="T35" fmla="*/ 0 h 2"/>
              <a:gd name="T36" fmla="*/ 0 w 2"/>
              <a:gd name="T37" fmla="*/ 2147483646 h 2"/>
              <a:gd name="T38" fmla="*/ 2147483646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0 w 2"/>
              <a:gd name="T57" fmla="*/ 2147483646 h 2"/>
              <a:gd name="T58" fmla="*/ 2147483646 w 2"/>
              <a:gd name="T59" fmla="*/ 2147483646 h 2"/>
              <a:gd name="T60" fmla="*/ 2147483646 w 2"/>
              <a:gd name="T61" fmla="*/ 2147483646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" name="Freeform 1150"/>
          <p:cNvSpPr>
            <a:spLocks/>
          </p:cNvSpPr>
          <p:nvPr/>
        </p:nvSpPr>
        <p:spPr bwMode="auto">
          <a:xfrm>
            <a:off x="684213" y="447675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0 h 2"/>
              <a:gd name="T4" fmla="*/ 0 w 1587"/>
              <a:gd name="T5" fmla="*/ 2147483646 h 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" name="Freeform 1152"/>
          <p:cNvSpPr>
            <a:spLocks/>
          </p:cNvSpPr>
          <p:nvPr/>
        </p:nvSpPr>
        <p:spPr bwMode="auto">
          <a:xfrm>
            <a:off x="684213" y="447675"/>
            <a:ext cx="3175" cy="3175"/>
          </a:xfrm>
          <a:custGeom>
            <a:avLst/>
            <a:gdLst>
              <a:gd name="T0" fmla="*/ 2147483646 w 2"/>
              <a:gd name="T1" fmla="*/ 0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0 h 2"/>
              <a:gd name="T8" fmla="*/ 0 w 2"/>
              <a:gd name="T9" fmla="*/ 2147483646 h 2"/>
              <a:gd name="T10" fmla="*/ 2147483646 w 2"/>
              <a:gd name="T11" fmla="*/ 2147483646 h 2"/>
              <a:gd name="T12" fmla="*/ 2147483646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" name="Freeform 1154"/>
          <p:cNvSpPr>
            <a:spLocks/>
          </p:cNvSpPr>
          <p:nvPr/>
        </p:nvSpPr>
        <p:spPr bwMode="auto">
          <a:xfrm>
            <a:off x="665163" y="434975"/>
            <a:ext cx="3175" cy="1588"/>
          </a:xfrm>
          <a:custGeom>
            <a:avLst/>
            <a:gdLst>
              <a:gd name="T0" fmla="*/ 2147483646 w 2"/>
              <a:gd name="T1" fmla="*/ 0 h 1588"/>
              <a:gd name="T2" fmla="*/ 0 w 2"/>
              <a:gd name="T3" fmla="*/ 0 h 1588"/>
              <a:gd name="T4" fmla="*/ 2147483646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" name="Freeform 1156"/>
          <p:cNvSpPr>
            <a:spLocks/>
          </p:cNvSpPr>
          <p:nvPr/>
        </p:nvSpPr>
        <p:spPr bwMode="auto">
          <a:xfrm>
            <a:off x="665163" y="431800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2147483646 h 2"/>
              <a:gd name="T8" fmla="*/ 2147483646 w 2"/>
              <a:gd name="T9" fmla="*/ 2147483646 h 2"/>
              <a:gd name="T10" fmla="*/ 2147483646 w 2"/>
              <a:gd name="T11" fmla="*/ 2147483646 h 2"/>
              <a:gd name="T12" fmla="*/ 2147483646 w 2"/>
              <a:gd name="T13" fmla="*/ 2147483646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2147483646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" name="Freeform 1163"/>
          <p:cNvSpPr>
            <a:spLocks/>
          </p:cNvSpPr>
          <p:nvPr/>
        </p:nvSpPr>
        <p:spPr bwMode="auto">
          <a:xfrm>
            <a:off x="611188" y="415925"/>
            <a:ext cx="6350" cy="3175"/>
          </a:xfrm>
          <a:custGeom>
            <a:avLst/>
            <a:gdLst>
              <a:gd name="T0" fmla="*/ 2147483646 w 4"/>
              <a:gd name="T1" fmla="*/ 2147483646 h 2"/>
              <a:gd name="T2" fmla="*/ 2147483646 w 4"/>
              <a:gd name="T3" fmla="*/ 2147483646 h 2"/>
              <a:gd name="T4" fmla="*/ 2147483646 w 4"/>
              <a:gd name="T5" fmla="*/ 2147483646 h 2"/>
              <a:gd name="T6" fmla="*/ 2147483646 w 4"/>
              <a:gd name="T7" fmla="*/ 0 h 2"/>
              <a:gd name="T8" fmla="*/ 2147483646 w 4"/>
              <a:gd name="T9" fmla="*/ 0 h 2"/>
              <a:gd name="T10" fmla="*/ 2147483646 w 4"/>
              <a:gd name="T11" fmla="*/ 0 h 2"/>
              <a:gd name="T12" fmla="*/ 2147483646 w 4"/>
              <a:gd name="T13" fmla="*/ 0 h 2"/>
              <a:gd name="T14" fmla="*/ 0 w 4"/>
              <a:gd name="T15" fmla="*/ 2147483646 h 2"/>
              <a:gd name="T16" fmla="*/ 2147483646 w 4"/>
              <a:gd name="T17" fmla="*/ 2147483646 h 2"/>
              <a:gd name="T18" fmla="*/ 2147483646 w 4"/>
              <a:gd name="T19" fmla="*/ 0 h 2"/>
              <a:gd name="T20" fmla="*/ 2147483646 w 4"/>
              <a:gd name="T21" fmla="*/ 2147483646 h 2"/>
              <a:gd name="T22" fmla="*/ 2147483646 w 4"/>
              <a:gd name="T23" fmla="*/ 0 h 2"/>
              <a:gd name="T24" fmla="*/ 2147483646 w 4"/>
              <a:gd name="T25" fmla="*/ 0 h 2"/>
              <a:gd name="T26" fmla="*/ 2147483646 w 4"/>
              <a:gd name="T27" fmla="*/ 0 h 2"/>
              <a:gd name="T28" fmla="*/ 2147483646 w 4"/>
              <a:gd name="T29" fmla="*/ 0 h 2"/>
              <a:gd name="T30" fmla="*/ 0 w 4"/>
              <a:gd name="T31" fmla="*/ 0 h 2"/>
              <a:gd name="T32" fmla="*/ 2147483646 w 4"/>
              <a:gd name="T33" fmla="*/ 2147483646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" h="2">
                <a:moveTo>
                  <a:pt x="2" y="2"/>
                </a:moveTo>
                <a:lnTo>
                  <a:pt x="2" y="2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0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" name="Freeform 1172"/>
          <p:cNvSpPr>
            <a:spLocks/>
          </p:cNvSpPr>
          <p:nvPr/>
        </p:nvSpPr>
        <p:spPr bwMode="auto">
          <a:xfrm>
            <a:off x="582613" y="476250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147483646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0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0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0 w 2"/>
              <a:gd name="T57" fmla="*/ 2147483646 h 2"/>
              <a:gd name="T58" fmla="*/ 0 w 2"/>
              <a:gd name="T59" fmla="*/ 2147483646 h 2"/>
              <a:gd name="T60" fmla="*/ 0 w 2"/>
              <a:gd name="T61" fmla="*/ 2147483646 h 2"/>
              <a:gd name="T62" fmla="*/ 0 w 2"/>
              <a:gd name="T63" fmla="*/ 2147483646 h 2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" name="Freeform 1177"/>
          <p:cNvSpPr>
            <a:spLocks/>
          </p:cNvSpPr>
          <p:nvPr/>
        </p:nvSpPr>
        <p:spPr bwMode="auto">
          <a:xfrm>
            <a:off x="557213" y="534988"/>
            <a:ext cx="3175" cy="3175"/>
          </a:xfrm>
          <a:custGeom>
            <a:avLst/>
            <a:gdLst>
              <a:gd name="T0" fmla="*/ 0 w 2"/>
              <a:gd name="T1" fmla="*/ 2147483646 h 2"/>
              <a:gd name="T2" fmla="*/ 2147483646 w 2"/>
              <a:gd name="T3" fmla="*/ 2147483646 h 2"/>
              <a:gd name="T4" fmla="*/ 2147483646 w 2"/>
              <a:gd name="T5" fmla="*/ 2147483646 h 2"/>
              <a:gd name="T6" fmla="*/ 2147483646 w 2"/>
              <a:gd name="T7" fmla="*/ 0 h 2"/>
              <a:gd name="T8" fmla="*/ 2147483646 w 2"/>
              <a:gd name="T9" fmla="*/ 0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2147483646 h 2"/>
              <a:gd name="T40" fmla="*/ 0 w 2"/>
              <a:gd name="T41" fmla="*/ 2147483646 h 2"/>
              <a:gd name="T42" fmla="*/ 2147483646 w 2"/>
              <a:gd name="T43" fmla="*/ 2147483646 h 2"/>
              <a:gd name="T44" fmla="*/ 2147483646 w 2"/>
              <a:gd name="T45" fmla="*/ 0 h 2"/>
              <a:gd name="T46" fmla="*/ 2147483646 w 2"/>
              <a:gd name="T47" fmla="*/ 0 h 2"/>
              <a:gd name="T48" fmla="*/ 2147483646 w 2"/>
              <a:gd name="T49" fmla="*/ 0 h 2"/>
              <a:gd name="T50" fmla="*/ 2147483646 w 2"/>
              <a:gd name="T51" fmla="*/ 0 h 2"/>
              <a:gd name="T52" fmla="*/ 2147483646 w 2"/>
              <a:gd name="T53" fmla="*/ 0 h 2"/>
              <a:gd name="T54" fmla="*/ 2147483646 w 2"/>
              <a:gd name="T55" fmla="*/ 0 h 2"/>
              <a:gd name="T56" fmla="*/ 2147483646 w 2"/>
              <a:gd name="T57" fmla="*/ 0 h 2"/>
              <a:gd name="T58" fmla="*/ 2147483646 w 2"/>
              <a:gd name="T59" fmla="*/ 0 h 2"/>
              <a:gd name="T60" fmla="*/ 2147483646 w 2"/>
              <a:gd name="T61" fmla="*/ 0 h 2"/>
              <a:gd name="T62" fmla="*/ 2147483646 w 2"/>
              <a:gd name="T63" fmla="*/ 0 h 2"/>
              <a:gd name="T64" fmla="*/ 2147483646 w 2"/>
              <a:gd name="T65" fmla="*/ 0 h 2"/>
              <a:gd name="T66" fmla="*/ 2147483646 w 2"/>
              <a:gd name="T67" fmla="*/ 2147483646 h 2"/>
              <a:gd name="T68" fmla="*/ 2147483646 w 2"/>
              <a:gd name="T69" fmla="*/ 0 h 2"/>
              <a:gd name="T70" fmla="*/ 2147483646 w 2"/>
              <a:gd name="T71" fmla="*/ 0 h 2"/>
              <a:gd name="T72" fmla="*/ 0 w 2"/>
              <a:gd name="T73" fmla="*/ 0 h 2"/>
              <a:gd name="T74" fmla="*/ 0 w 2"/>
              <a:gd name="T75" fmla="*/ 0 h 2"/>
              <a:gd name="T76" fmla="*/ 0 w 2"/>
              <a:gd name="T77" fmla="*/ 2147483646 h 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" name="Freeform 1180"/>
          <p:cNvSpPr>
            <a:spLocks/>
          </p:cNvSpPr>
          <p:nvPr/>
        </p:nvSpPr>
        <p:spPr bwMode="auto">
          <a:xfrm>
            <a:off x="560388" y="530225"/>
            <a:ext cx="3175" cy="4763"/>
          </a:xfrm>
          <a:custGeom>
            <a:avLst/>
            <a:gdLst>
              <a:gd name="T0" fmla="*/ 0 w 2"/>
              <a:gd name="T1" fmla="*/ 2147483646 h 3"/>
              <a:gd name="T2" fmla="*/ 0 w 2"/>
              <a:gd name="T3" fmla="*/ 2147483646 h 3"/>
              <a:gd name="T4" fmla="*/ 2147483646 w 2"/>
              <a:gd name="T5" fmla="*/ 2147483646 h 3"/>
              <a:gd name="T6" fmla="*/ 2147483646 w 2"/>
              <a:gd name="T7" fmla="*/ 2147483646 h 3"/>
              <a:gd name="T8" fmla="*/ 0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2147483646 h 3"/>
              <a:gd name="T16" fmla="*/ 0 w 2"/>
              <a:gd name="T17" fmla="*/ 2147483646 h 3"/>
              <a:gd name="T18" fmla="*/ 0 w 2"/>
              <a:gd name="T19" fmla="*/ 2147483646 h 3"/>
              <a:gd name="T20" fmla="*/ 0 w 2"/>
              <a:gd name="T21" fmla="*/ 2147483646 h 3"/>
              <a:gd name="T22" fmla="*/ 0 w 2"/>
              <a:gd name="T23" fmla="*/ 0 h 3"/>
              <a:gd name="T24" fmla="*/ 0 w 2"/>
              <a:gd name="T25" fmla="*/ 2147483646 h 3"/>
              <a:gd name="T26" fmla="*/ 0 w 2"/>
              <a:gd name="T27" fmla="*/ 2147483646 h 3"/>
              <a:gd name="T28" fmla="*/ 0 w 2"/>
              <a:gd name="T29" fmla="*/ 2147483646 h 3"/>
              <a:gd name="T30" fmla="*/ 0 w 2"/>
              <a:gd name="T31" fmla="*/ 2147483646 h 3"/>
              <a:gd name="T32" fmla="*/ 0 w 2"/>
              <a:gd name="T33" fmla="*/ 2147483646 h 3"/>
              <a:gd name="T34" fmla="*/ 0 w 2"/>
              <a:gd name="T35" fmla="*/ 2147483646 h 3"/>
              <a:gd name="T36" fmla="*/ 0 w 2"/>
              <a:gd name="T37" fmla="*/ 2147483646 h 3"/>
              <a:gd name="T38" fmla="*/ 0 w 2"/>
              <a:gd name="T39" fmla="*/ 2147483646 h 3"/>
              <a:gd name="T40" fmla="*/ 0 w 2"/>
              <a:gd name="T41" fmla="*/ 2147483646 h 3"/>
              <a:gd name="T42" fmla="*/ 0 w 2"/>
              <a:gd name="T43" fmla="*/ 2147483646 h 3"/>
              <a:gd name="T44" fmla="*/ 0 w 2"/>
              <a:gd name="T45" fmla="*/ 2147483646 h 3"/>
              <a:gd name="T46" fmla="*/ 0 w 2"/>
              <a:gd name="T47" fmla="*/ 2147483646 h 3"/>
              <a:gd name="T48" fmla="*/ 0 w 2"/>
              <a:gd name="T49" fmla="*/ 2147483646 h 3"/>
              <a:gd name="T50" fmla="*/ 0 w 2"/>
              <a:gd name="T51" fmla="*/ 2147483646 h 3"/>
              <a:gd name="T52" fmla="*/ 0 w 2"/>
              <a:gd name="T53" fmla="*/ 2147483646 h 3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0" y="3"/>
                </a:lnTo>
                <a:lnTo>
                  <a:pt x="2" y="3"/>
                </a:lnTo>
                <a:lnTo>
                  <a:pt x="0" y="0"/>
                </a:lnTo>
                <a:lnTo>
                  <a:pt x="0" y="3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" name="Line 1187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5" name="Line 1188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" name="Freeform 1208"/>
          <p:cNvSpPr>
            <a:spLocks/>
          </p:cNvSpPr>
          <p:nvPr/>
        </p:nvSpPr>
        <p:spPr bwMode="auto">
          <a:xfrm>
            <a:off x="595313" y="55721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" name="Freeform 1210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0 h 2"/>
              <a:gd name="T8" fmla="*/ 2147483646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147483646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0 h 2"/>
              <a:gd name="T24" fmla="*/ 2147483646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2147483646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" name="Freeform 1214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147483646 h 2"/>
              <a:gd name="T2" fmla="*/ 2147483646 w 2"/>
              <a:gd name="T3" fmla="*/ 2147483646 h 2"/>
              <a:gd name="T4" fmla="*/ 0 w 2"/>
              <a:gd name="T5" fmla="*/ 0 h 2"/>
              <a:gd name="T6" fmla="*/ 0 w 2"/>
              <a:gd name="T7" fmla="*/ 2147483646 h 2"/>
              <a:gd name="T8" fmla="*/ 0 w 2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" name="Rectangle 1215"/>
          <p:cNvSpPr>
            <a:spLocks noChangeArrowheads="1"/>
          </p:cNvSpPr>
          <p:nvPr/>
        </p:nvSpPr>
        <p:spPr bwMode="auto">
          <a:xfrm>
            <a:off x="595313" y="627063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30" name="Freeform 1217"/>
          <p:cNvSpPr>
            <a:spLocks/>
          </p:cNvSpPr>
          <p:nvPr/>
        </p:nvSpPr>
        <p:spPr bwMode="auto">
          <a:xfrm>
            <a:off x="595313" y="6270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1" name="Freeform 1219"/>
          <p:cNvSpPr>
            <a:spLocks/>
          </p:cNvSpPr>
          <p:nvPr/>
        </p:nvSpPr>
        <p:spPr bwMode="auto">
          <a:xfrm>
            <a:off x="731838" y="54133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2" name="Freeform 1221"/>
          <p:cNvSpPr>
            <a:spLocks/>
          </p:cNvSpPr>
          <p:nvPr/>
        </p:nvSpPr>
        <p:spPr bwMode="auto">
          <a:xfrm>
            <a:off x="731838" y="541338"/>
            <a:ext cx="3175" cy="3175"/>
          </a:xfrm>
          <a:custGeom>
            <a:avLst/>
            <a:gdLst>
              <a:gd name="T0" fmla="*/ 2147483646 w 2"/>
              <a:gd name="T1" fmla="*/ 0 h 2"/>
              <a:gd name="T2" fmla="*/ 2147483646 w 2"/>
              <a:gd name="T3" fmla="*/ 0 h 2"/>
              <a:gd name="T4" fmla="*/ 2147483646 w 2"/>
              <a:gd name="T5" fmla="*/ 0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2147483646 h 2"/>
              <a:gd name="T12" fmla="*/ 2147483646 w 2"/>
              <a:gd name="T13" fmla="*/ 0 h 2"/>
              <a:gd name="T14" fmla="*/ 2147483646 w 2"/>
              <a:gd name="T15" fmla="*/ 0 h 2"/>
              <a:gd name="T16" fmla="*/ 2147483646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2147483646 h 2"/>
              <a:gd name="T24" fmla="*/ 2147483646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3" name="Freeform 1234"/>
          <p:cNvSpPr>
            <a:spLocks/>
          </p:cNvSpPr>
          <p:nvPr/>
        </p:nvSpPr>
        <p:spPr bwMode="auto">
          <a:xfrm>
            <a:off x="722313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0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2147483646 w 2"/>
              <a:gd name="T9" fmla="*/ 0 h 1587"/>
              <a:gd name="T10" fmla="*/ 2147483646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2147483646 w 2"/>
              <a:gd name="T25" fmla="*/ 0 h 1587"/>
              <a:gd name="T26" fmla="*/ 2147483646 w 2"/>
              <a:gd name="T27" fmla="*/ 0 h 1587"/>
              <a:gd name="T28" fmla="*/ 2147483646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147483646 w 2"/>
              <a:gd name="T35" fmla="*/ 0 h 1587"/>
              <a:gd name="T36" fmla="*/ 0 w 2"/>
              <a:gd name="T37" fmla="*/ 0 h 1587"/>
              <a:gd name="T38" fmla="*/ 0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w 2"/>
              <a:gd name="T47" fmla="*/ 0 h 1587"/>
              <a:gd name="T48" fmla="*/ 0 w 2"/>
              <a:gd name="T49" fmla="*/ 0 h 1587"/>
              <a:gd name="T50" fmla="*/ 0 w 2"/>
              <a:gd name="T51" fmla="*/ 0 h 1587"/>
              <a:gd name="T52" fmla="*/ 0 w 2"/>
              <a:gd name="T53" fmla="*/ 0 h 1587"/>
              <a:gd name="T54" fmla="*/ 0 w 2"/>
              <a:gd name="T55" fmla="*/ 0 h 1587"/>
              <a:gd name="T56" fmla="*/ 0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4" name="Line 1237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" name="Line 1238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6" name="Freeform 1240"/>
          <p:cNvSpPr>
            <a:spLocks/>
          </p:cNvSpPr>
          <p:nvPr/>
        </p:nvSpPr>
        <p:spPr bwMode="auto">
          <a:xfrm>
            <a:off x="728663" y="541338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2147483646 h 2"/>
              <a:gd name="T4" fmla="*/ 0 w 1587"/>
              <a:gd name="T5" fmla="*/ 0 h 2"/>
              <a:gd name="T6" fmla="*/ 0 w 1587"/>
              <a:gd name="T7" fmla="*/ 2147483646 h 2"/>
              <a:gd name="T8" fmla="*/ 0 w 1587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" name="Freeform 1243"/>
          <p:cNvSpPr>
            <a:spLocks/>
          </p:cNvSpPr>
          <p:nvPr/>
        </p:nvSpPr>
        <p:spPr bwMode="auto">
          <a:xfrm>
            <a:off x="728663" y="538163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2147483646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0 w 2"/>
              <a:gd name="T9" fmla="*/ 2147483646 h 2"/>
              <a:gd name="T10" fmla="*/ 0 w 2"/>
              <a:gd name="T11" fmla="*/ 2147483646 h 2"/>
              <a:gd name="T12" fmla="*/ 2147483646 w 2"/>
              <a:gd name="T13" fmla="*/ 2147483646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0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2147483646 w 2"/>
              <a:gd name="T39" fmla="*/ 2147483646 h 2"/>
              <a:gd name="T40" fmla="*/ 2147483646 w 2"/>
              <a:gd name="T41" fmla="*/ 2147483646 h 2"/>
              <a:gd name="T42" fmla="*/ 2147483646 w 2"/>
              <a:gd name="T43" fmla="*/ 2147483646 h 2"/>
              <a:gd name="T44" fmla="*/ 2147483646 w 2"/>
              <a:gd name="T45" fmla="*/ 2147483646 h 2"/>
              <a:gd name="T46" fmla="*/ 2147483646 w 2"/>
              <a:gd name="T47" fmla="*/ 2147483646 h 2"/>
              <a:gd name="T48" fmla="*/ 0 w 2"/>
              <a:gd name="T49" fmla="*/ 0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2147483646 w 2"/>
              <a:gd name="T57" fmla="*/ 2147483646 h 2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8" name="Freeform 1246"/>
          <p:cNvSpPr>
            <a:spLocks/>
          </p:cNvSpPr>
          <p:nvPr/>
        </p:nvSpPr>
        <p:spPr bwMode="auto">
          <a:xfrm>
            <a:off x="725488" y="547688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0 h 2"/>
              <a:gd name="T6" fmla="*/ 2147483646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147483646 h 2"/>
              <a:gd name="T14" fmla="*/ 0 w 2"/>
              <a:gd name="T15" fmla="*/ 2147483646 h 2"/>
              <a:gd name="T16" fmla="*/ 2147483646 w 2"/>
              <a:gd name="T17" fmla="*/ 0 h 2"/>
              <a:gd name="T18" fmla="*/ 2147483646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2147483646 h 2"/>
              <a:gd name="T48" fmla="*/ 0 w 2"/>
              <a:gd name="T49" fmla="*/ 2147483646 h 2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9" name="Freeform 1250"/>
          <p:cNvSpPr>
            <a:spLocks/>
          </p:cNvSpPr>
          <p:nvPr/>
        </p:nvSpPr>
        <p:spPr bwMode="auto">
          <a:xfrm>
            <a:off x="731838" y="530225"/>
            <a:ext cx="3175" cy="1588"/>
          </a:xfrm>
          <a:custGeom>
            <a:avLst/>
            <a:gdLst>
              <a:gd name="T0" fmla="*/ 2147483646 w 2"/>
              <a:gd name="T1" fmla="*/ 0 h 1588"/>
              <a:gd name="T2" fmla="*/ 0 w 2"/>
              <a:gd name="T3" fmla="*/ 0 h 1588"/>
              <a:gd name="T4" fmla="*/ 2147483646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0" name="Freeform 1252"/>
          <p:cNvSpPr>
            <a:spLocks/>
          </p:cNvSpPr>
          <p:nvPr/>
        </p:nvSpPr>
        <p:spPr bwMode="auto">
          <a:xfrm>
            <a:off x="731838" y="527050"/>
            <a:ext cx="3175" cy="7938"/>
          </a:xfrm>
          <a:custGeom>
            <a:avLst/>
            <a:gdLst>
              <a:gd name="T0" fmla="*/ 2147483646 w 2"/>
              <a:gd name="T1" fmla="*/ 2147483646 h 5"/>
              <a:gd name="T2" fmla="*/ 2147483646 w 2"/>
              <a:gd name="T3" fmla="*/ 2147483646 h 5"/>
              <a:gd name="T4" fmla="*/ 0 w 2"/>
              <a:gd name="T5" fmla="*/ 0 h 5"/>
              <a:gd name="T6" fmla="*/ 0 w 2"/>
              <a:gd name="T7" fmla="*/ 2147483646 h 5"/>
              <a:gd name="T8" fmla="*/ 0 w 2"/>
              <a:gd name="T9" fmla="*/ 2147483646 h 5"/>
              <a:gd name="T10" fmla="*/ 2147483646 w 2"/>
              <a:gd name="T11" fmla="*/ 2147483646 h 5"/>
              <a:gd name="T12" fmla="*/ 2147483646 w 2"/>
              <a:gd name="T13" fmla="*/ 2147483646 h 5"/>
              <a:gd name="T14" fmla="*/ 2147483646 w 2"/>
              <a:gd name="T15" fmla="*/ 2147483646 h 5"/>
              <a:gd name="T16" fmla="*/ 0 w 2"/>
              <a:gd name="T17" fmla="*/ 0 h 5"/>
              <a:gd name="T18" fmla="*/ 0 w 2"/>
              <a:gd name="T19" fmla="*/ 2147483646 h 5"/>
              <a:gd name="T20" fmla="*/ 0 w 2"/>
              <a:gd name="T21" fmla="*/ 2147483646 h 5"/>
              <a:gd name="T22" fmla="*/ 2147483646 w 2"/>
              <a:gd name="T23" fmla="*/ 2147483646 h 5"/>
              <a:gd name="T24" fmla="*/ 2147483646 w 2"/>
              <a:gd name="T25" fmla="*/ 2147483646 h 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5">
                <a:moveTo>
                  <a:pt x="2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" name="Freeform 1255"/>
          <p:cNvSpPr>
            <a:spLocks/>
          </p:cNvSpPr>
          <p:nvPr/>
        </p:nvSpPr>
        <p:spPr bwMode="auto">
          <a:xfrm>
            <a:off x="712788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2147483646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2147483646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2147483646 w 2"/>
              <a:gd name="T19" fmla="*/ 0 h 1587"/>
              <a:gd name="T20" fmla="*/ 2147483646 w 2"/>
              <a:gd name="T21" fmla="*/ 0 h 1587"/>
              <a:gd name="T22" fmla="*/ 2147483646 w 2"/>
              <a:gd name="T23" fmla="*/ 0 h 1587"/>
              <a:gd name="T24" fmla="*/ 2147483646 w 2"/>
              <a:gd name="T25" fmla="*/ 0 h 1587"/>
              <a:gd name="T26" fmla="*/ 2147483646 w 2"/>
              <a:gd name="T27" fmla="*/ 0 h 1587"/>
              <a:gd name="T28" fmla="*/ 2147483646 w 2"/>
              <a:gd name="T29" fmla="*/ 0 h 1587"/>
              <a:gd name="T30" fmla="*/ 2147483646 w 2"/>
              <a:gd name="T31" fmla="*/ 0 h 1587"/>
              <a:gd name="T32" fmla="*/ 2147483646 w 2"/>
              <a:gd name="T33" fmla="*/ 0 h 1587"/>
              <a:gd name="T34" fmla="*/ 2147483646 w 2"/>
              <a:gd name="T35" fmla="*/ 0 h 1587"/>
              <a:gd name="T36" fmla="*/ 2147483646 w 2"/>
              <a:gd name="T37" fmla="*/ 0 h 1587"/>
              <a:gd name="T38" fmla="*/ 2147483646 w 2"/>
              <a:gd name="T39" fmla="*/ 0 h 1587"/>
              <a:gd name="T40" fmla="*/ 2147483646 w 2"/>
              <a:gd name="T41" fmla="*/ 0 h 1587"/>
              <a:gd name="T42" fmla="*/ 2147483646 w 2"/>
              <a:gd name="T43" fmla="*/ 0 h 1587"/>
              <a:gd name="T44" fmla="*/ 2147483646 w 2"/>
              <a:gd name="T45" fmla="*/ 0 h 1587"/>
              <a:gd name="T46" fmla="*/ 2147483646 w 2"/>
              <a:gd name="T47" fmla="*/ 0 h 1587"/>
              <a:gd name="T48" fmla="*/ 2147483646 w 2"/>
              <a:gd name="T49" fmla="*/ 0 h 1587"/>
              <a:gd name="T50" fmla="*/ 2147483646 w 2"/>
              <a:gd name="T51" fmla="*/ 0 h 1587"/>
              <a:gd name="T52" fmla="*/ 2147483646 w 2"/>
              <a:gd name="T53" fmla="*/ 0 h 1587"/>
              <a:gd name="T54" fmla="*/ 2147483646 w 2"/>
              <a:gd name="T55" fmla="*/ 0 h 1587"/>
              <a:gd name="T56" fmla="*/ 2147483646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w 2"/>
              <a:gd name="T63" fmla="*/ 0 h 158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" name="Rectangle 1256"/>
          <p:cNvSpPr>
            <a:spLocks noChangeArrowheads="1"/>
          </p:cNvSpPr>
          <p:nvPr/>
        </p:nvSpPr>
        <p:spPr bwMode="auto">
          <a:xfrm>
            <a:off x="722313" y="550863"/>
            <a:ext cx="1587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43" name="Freeform 1258"/>
          <p:cNvSpPr>
            <a:spLocks/>
          </p:cNvSpPr>
          <p:nvPr/>
        </p:nvSpPr>
        <p:spPr bwMode="auto">
          <a:xfrm>
            <a:off x="722313" y="5508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4" name="Freeform 1266"/>
          <p:cNvSpPr>
            <a:spLocks/>
          </p:cNvSpPr>
          <p:nvPr/>
        </p:nvSpPr>
        <p:spPr bwMode="auto">
          <a:xfrm>
            <a:off x="728663" y="53498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w 1587"/>
              <a:gd name="T63" fmla="*/ 0 h 1587"/>
              <a:gd name="T64" fmla="*/ 0 w 1587"/>
              <a:gd name="T65" fmla="*/ 0 h 1587"/>
              <a:gd name="T66" fmla="*/ 0 w 1587"/>
              <a:gd name="T67" fmla="*/ 0 h 1587"/>
              <a:gd name="T68" fmla="*/ 0 w 1587"/>
              <a:gd name="T69" fmla="*/ 0 h 1587"/>
              <a:gd name="T70" fmla="*/ 0 w 1587"/>
              <a:gd name="T71" fmla="*/ 0 h 1587"/>
              <a:gd name="T72" fmla="*/ 0 w 1587"/>
              <a:gd name="T73" fmla="*/ 0 h 1587"/>
              <a:gd name="T74" fmla="*/ 0 w 1587"/>
              <a:gd name="T75" fmla="*/ 0 h 1587"/>
              <a:gd name="T76" fmla="*/ 0 w 1587"/>
              <a:gd name="T77" fmla="*/ 0 h 1587"/>
              <a:gd name="T78" fmla="*/ 0 w 1587"/>
              <a:gd name="T79" fmla="*/ 0 h 1587"/>
              <a:gd name="T80" fmla="*/ 0 w 1587"/>
              <a:gd name="T81" fmla="*/ 0 h 1587"/>
              <a:gd name="T82" fmla="*/ 0 w 1587"/>
              <a:gd name="T83" fmla="*/ 0 h 1587"/>
              <a:gd name="T84" fmla="*/ 0 w 1587"/>
              <a:gd name="T85" fmla="*/ 0 h 1587"/>
              <a:gd name="T86" fmla="*/ 0 w 1587"/>
              <a:gd name="T87" fmla="*/ 0 h 1587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5" name="Freeform 1269"/>
          <p:cNvSpPr>
            <a:spLocks/>
          </p:cNvSpPr>
          <p:nvPr/>
        </p:nvSpPr>
        <p:spPr bwMode="auto">
          <a:xfrm>
            <a:off x="728663" y="530225"/>
            <a:ext cx="3175" cy="4763"/>
          </a:xfrm>
          <a:custGeom>
            <a:avLst/>
            <a:gdLst>
              <a:gd name="T0" fmla="*/ 0 w 2"/>
              <a:gd name="T1" fmla="*/ 2147483646 h 3"/>
              <a:gd name="T2" fmla="*/ 2147483646 w 2"/>
              <a:gd name="T3" fmla="*/ 0 h 3"/>
              <a:gd name="T4" fmla="*/ 2147483646 w 2"/>
              <a:gd name="T5" fmla="*/ 0 h 3"/>
              <a:gd name="T6" fmla="*/ 2147483646 w 2"/>
              <a:gd name="T7" fmla="*/ 0 h 3"/>
              <a:gd name="T8" fmla="*/ 2147483646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2147483646 h 3"/>
              <a:gd name="T16" fmla="*/ 0 w 2"/>
              <a:gd name="T17" fmla="*/ 2147483646 h 3"/>
              <a:gd name="T18" fmla="*/ 2147483646 w 2"/>
              <a:gd name="T19" fmla="*/ 0 h 3"/>
              <a:gd name="T20" fmla="*/ 2147483646 w 2"/>
              <a:gd name="T21" fmla="*/ 0 h 3"/>
              <a:gd name="T22" fmla="*/ 0 w 2"/>
              <a:gd name="T23" fmla="*/ 0 h 3"/>
              <a:gd name="T24" fmla="*/ 0 w 2"/>
              <a:gd name="T25" fmla="*/ 0 h 3"/>
              <a:gd name="T26" fmla="*/ 0 w 2"/>
              <a:gd name="T27" fmla="*/ 0 h 3"/>
              <a:gd name="T28" fmla="*/ 0 w 2"/>
              <a:gd name="T29" fmla="*/ 0 h 3"/>
              <a:gd name="T30" fmla="*/ 0 w 2"/>
              <a:gd name="T31" fmla="*/ 0 h 3"/>
              <a:gd name="T32" fmla="*/ 0 w 2"/>
              <a:gd name="T33" fmla="*/ 0 h 3"/>
              <a:gd name="T34" fmla="*/ 0 w 2"/>
              <a:gd name="T35" fmla="*/ 0 h 3"/>
              <a:gd name="T36" fmla="*/ 0 w 2"/>
              <a:gd name="T37" fmla="*/ 0 h 3"/>
              <a:gd name="T38" fmla="*/ 0 w 2"/>
              <a:gd name="T39" fmla="*/ 2147483646 h 3"/>
              <a:gd name="T40" fmla="*/ 0 w 2"/>
              <a:gd name="T41" fmla="*/ 2147483646 h 3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6" name="Line 1270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7" name="Line 1271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8" name="Rectangle 1272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49" name="Rectangle 1273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0" name="Line 1274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" name="Line 1275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2" name="Freeform 1277"/>
          <p:cNvSpPr>
            <a:spLocks/>
          </p:cNvSpPr>
          <p:nvPr/>
        </p:nvSpPr>
        <p:spPr bwMode="auto">
          <a:xfrm>
            <a:off x="728663" y="523875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2147483646 h 2"/>
              <a:gd name="T4" fmla="*/ 0 w 1587"/>
              <a:gd name="T5" fmla="*/ 0 h 2"/>
              <a:gd name="T6" fmla="*/ 0 w 1587"/>
              <a:gd name="T7" fmla="*/ 2147483646 h 2"/>
              <a:gd name="T8" fmla="*/ 0 w 1587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3" name="Freeform 1287"/>
          <p:cNvSpPr>
            <a:spLocks/>
          </p:cNvSpPr>
          <p:nvPr/>
        </p:nvSpPr>
        <p:spPr bwMode="auto">
          <a:xfrm>
            <a:off x="719138" y="5143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2147483646 w 2"/>
              <a:gd name="T25" fmla="*/ 2147483646 h 2"/>
              <a:gd name="T26" fmla="*/ 2147483646 w 2"/>
              <a:gd name="T27" fmla="*/ 2147483646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4" name="Freeform 1290"/>
          <p:cNvSpPr>
            <a:spLocks/>
          </p:cNvSpPr>
          <p:nvPr/>
        </p:nvSpPr>
        <p:spPr bwMode="auto">
          <a:xfrm>
            <a:off x="719138" y="517525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2147483646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0 h 2"/>
              <a:gd name="T48" fmla="*/ 0 w 2"/>
              <a:gd name="T49" fmla="*/ 2147483646 h 2"/>
              <a:gd name="T50" fmla="*/ 2147483646 w 2"/>
              <a:gd name="T51" fmla="*/ 2147483646 h 2"/>
              <a:gd name="T52" fmla="*/ 2147483646 w 2"/>
              <a:gd name="T53" fmla="*/ 0 h 2"/>
              <a:gd name="T54" fmla="*/ 2147483646 w 2"/>
              <a:gd name="T55" fmla="*/ 0 h 2"/>
              <a:gd name="T56" fmla="*/ 0 w 2"/>
              <a:gd name="T57" fmla="*/ 0 h 2"/>
              <a:gd name="T58" fmla="*/ 0 w 2"/>
              <a:gd name="T59" fmla="*/ 0 h 2"/>
              <a:gd name="T60" fmla="*/ 0 w 2"/>
              <a:gd name="T61" fmla="*/ 2147483646 h 2"/>
              <a:gd name="T62" fmla="*/ 0 w 2"/>
              <a:gd name="T63" fmla="*/ 2147483646 h 2"/>
              <a:gd name="T64" fmla="*/ 2147483646 w 2"/>
              <a:gd name="T65" fmla="*/ 2147483646 h 2"/>
              <a:gd name="T66" fmla="*/ 2147483646 w 2"/>
              <a:gd name="T67" fmla="*/ 2147483646 h 2"/>
              <a:gd name="T68" fmla="*/ 0 w 2"/>
              <a:gd name="T69" fmla="*/ 2147483646 h 2"/>
              <a:gd name="T70" fmla="*/ 0 w 2"/>
              <a:gd name="T71" fmla="*/ 2147483646 h 2"/>
              <a:gd name="T72" fmla="*/ 0 w 2"/>
              <a:gd name="T73" fmla="*/ 2147483646 h 2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5" name="Rectangle 1335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6" name="Rectangle 1336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7" name="Rectangle 1337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8" name="Rectangle 1340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9" name="Rectangle 1341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0" name="Rectangle 1342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1" name="Rectangle 1343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2" name="Rectangle 1344"/>
          <p:cNvSpPr>
            <a:spLocks noChangeArrowheads="1"/>
          </p:cNvSpPr>
          <p:nvPr/>
        </p:nvSpPr>
        <p:spPr bwMode="auto">
          <a:xfrm>
            <a:off x="465138" y="485775"/>
            <a:ext cx="1587" cy="31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pic>
        <p:nvPicPr>
          <p:cNvPr id="63" name="Picture 6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4687888"/>
            <a:ext cx="4883150" cy="95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Rectangle 64"/>
          <p:cNvSpPr>
            <a:spLocks noChangeArrowheads="1"/>
          </p:cNvSpPr>
          <p:nvPr/>
        </p:nvSpPr>
        <p:spPr bwMode="auto">
          <a:xfrm>
            <a:off x="0" y="4311650"/>
            <a:ext cx="9144000" cy="17621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115888" indent="-115888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330" name="Title 329"/>
          <p:cNvSpPr>
            <a:spLocks noGrp="1"/>
          </p:cNvSpPr>
          <p:nvPr>
            <p:ph type="title"/>
          </p:nvPr>
        </p:nvSpPr>
        <p:spPr>
          <a:xfrm>
            <a:off x="1512623" y="1189789"/>
            <a:ext cx="6971806" cy="1822161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3600" b="1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32" name="Text Placeholder 331"/>
          <p:cNvSpPr>
            <a:spLocks noGrp="1"/>
          </p:cNvSpPr>
          <p:nvPr>
            <p:ph type="body" sz="quarter" idx="13"/>
          </p:nvPr>
        </p:nvSpPr>
        <p:spPr>
          <a:xfrm>
            <a:off x="1525172" y="3000005"/>
            <a:ext cx="6959257" cy="875885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400" b="0" i="0" cap="all" baseline="0">
                <a:solidFill>
                  <a:srgbClr val="FFFFFF"/>
                </a:solidFill>
                <a:latin typeface="+mn-lt"/>
                <a:cs typeface="Andes ExtraLight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Text Placeholder 331"/>
          <p:cNvSpPr>
            <a:spLocks noGrp="1"/>
          </p:cNvSpPr>
          <p:nvPr>
            <p:ph type="body" sz="quarter" idx="14"/>
          </p:nvPr>
        </p:nvSpPr>
        <p:spPr>
          <a:xfrm>
            <a:off x="5418667" y="4927600"/>
            <a:ext cx="3065762" cy="995705"/>
          </a:xfrm>
        </p:spPr>
        <p:txBody>
          <a:bodyPr anchor="b"/>
          <a:lstStyle>
            <a:lvl1pPr algn="r">
              <a:lnSpc>
                <a:spcPct val="100000"/>
              </a:lnSpc>
              <a:defRPr sz="1500" b="0" i="0" baseline="0">
                <a:solidFill>
                  <a:schemeClr val="tx1"/>
                </a:solidFill>
                <a:latin typeface="Arial"/>
                <a:cs typeface="Arial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5" name="Rectangle 1028"/>
          <p:cNvSpPr>
            <a:spLocks noGrp="1" noChangeArrowheads="1"/>
          </p:cNvSpPr>
          <p:nvPr>
            <p:ph type="dt" sz="half" idx="15"/>
          </p:nvPr>
        </p:nvSpPr>
        <p:spPr>
          <a:xfrm>
            <a:off x="5932488" y="5975350"/>
            <a:ext cx="2552700" cy="306388"/>
          </a:xfrm>
          <a:prstGeom prst="rect">
            <a:avLst/>
          </a:prstGeom>
        </p:spPr>
        <p:txBody>
          <a:bodyPr rIns="0"/>
          <a:lstStyle>
            <a:lvl1pPr algn="r" eaLnBrk="1" hangingPunct="1">
              <a:defRPr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E05BF1AF-B46D-4D8C-91A4-FBF50F707993}" type="datetime4">
              <a:rPr lang="en-US"/>
              <a:pPr>
                <a:defRPr/>
              </a:pPr>
              <a:t>1 December, 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93276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12"/>
          </p:nvPr>
        </p:nvSpPr>
        <p:spPr/>
        <p:txBody>
          <a:bodyPr/>
          <a:lstStyle>
            <a:lvl3pPr marL="361950" indent="-361950">
              <a:buFont typeface="Arial" panose="020B0604020202020204" pitchFamily="34" charset="0"/>
              <a:buChar char="•"/>
              <a:defRPr/>
            </a:lvl3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93A46-1DD8-44BC-B3F2-80D137C26E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87007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Geometric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086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" name="Line 1087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" name="Rectangle 1088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7" name="Rectangle 1089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8" name="Freeform 1098"/>
          <p:cNvSpPr>
            <a:spLocks/>
          </p:cNvSpPr>
          <p:nvPr/>
        </p:nvSpPr>
        <p:spPr bwMode="auto">
          <a:xfrm>
            <a:off x="487363" y="617538"/>
            <a:ext cx="3175" cy="1587"/>
          </a:xfrm>
          <a:custGeom>
            <a:avLst/>
            <a:gdLst>
              <a:gd name="T0" fmla="*/ 0 w 2"/>
              <a:gd name="T1" fmla="*/ 0 h 1587"/>
              <a:gd name="T2" fmla="*/ 2147483646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0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0 w 2"/>
              <a:gd name="T25" fmla="*/ 0 h 1587"/>
              <a:gd name="T26" fmla="*/ 0 w 2"/>
              <a:gd name="T27" fmla="*/ 0 h 1587"/>
              <a:gd name="T28" fmla="*/ 0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147483646 w 2"/>
              <a:gd name="T35" fmla="*/ 0 h 1587"/>
              <a:gd name="T36" fmla="*/ 2147483646 w 2"/>
              <a:gd name="T37" fmla="*/ 0 h 1587"/>
              <a:gd name="T38" fmla="*/ 2147483646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" name="Freeform 1115"/>
          <p:cNvSpPr>
            <a:spLocks/>
          </p:cNvSpPr>
          <p:nvPr/>
        </p:nvSpPr>
        <p:spPr bwMode="auto">
          <a:xfrm>
            <a:off x="458788" y="473075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0 w 2"/>
              <a:gd name="T5" fmla="*/ 2147483646 h 2"/>
              <a:gd name="T6" fmla="*/ 0 w 2"/>
              <a:gd name="T7" fmla="*/ 2147483646 h 2"/>
              <a:gd name="T8" fmla="*/ 0 w 2"/>
              <a:gd name="T9" fmla="*/ 2147483646 h 2"/>
              <a:gd name="T10" fmla="*/ 0 w 2"/>
              <a:gd name="T11" fmla="*/ 2147483646 h 2"/>
              <a:gd name="T12" fmla="*/ 2147483646 w 2"/>
              <a:gd name="T13" fmla="*/ 2147483646 h 2"/>
              <a:gd name="T14" fmla="*/ 2147483646 w 2"/>
              <a:gd name="T15" fmla="*/ 2147483646 h 2"/>
              <a:gd name="T16" fmla="*/ 2147483646 w 2"/>
              <a:gd name="T17" fmla="*/ 0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2147483646 w 2"/>
              <a:gd name="T29" fmla="*/ 2147483646 h 2"/>
              <a:gd name="T30" fmla="*/ 2147483646 w 2"/>
              <a:gd name="T31" fmla="*/ 2147483646 h 2"/>
              <a:gd name="T32" fmla="*/ 2147483646 w 2"/>
              <a:gd name="T33" fmla="*/ 2147483646 h 2"/>
              <a:gd name="T34" fmla="*/ 2147483646 w 2"/>
              <a:gd name="T35" fmla="*/ 2147483646 h 2"/>
              <a:gd name="T36" fmla="*/ 2147483646 w 2"/>
              <a:gd name="T37" fmla="*/ 2147483646 h 2"/>
              <a:gd name="T38" fmla="*/ 2147483646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2147483646 w 2"/>
              <a:gd name="T55" fmla="*/ 2147483646 h 2"/>
              <a:gd name="T56" fmla="*/ 0 w 2"/>
              <a:gd name="T57" fmla="*/ 2147483646 h 2"/>
              <a:gd name="T58" fmla="*/ 2147483646 w 2"/>
              <a:gd name="T59" fmla="*/ 2147483646 h 2"/>
              <a:gd name="T60" fmla="*/ 2147483646 w 2"/>
              <a:gd name="T61" fmla="*/ 2147483646 h 2"/>
              <a:gd name="T62" fmla="*/ 2147483646 w 2"/>
              <a:gd name="T63" fmla="*/ 2147483646 h 2"/>
              <a:gd name="T64" fmla="*/ 0 w 2"/>
              <a:gd name="T65" fmla="*/ 2147483646 h 2"/>
              <a:gd name="T66" fmla="*/ 0 w 2"/>
              <a:gd name="T67" fmla="*/ 2147483646 h 2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" name="Freeform 1120"/>
          <p:cNvSpPr>
            <a:spLocks/>
          </p:cNvSpPr>
          <p:nvPr/>
        </p:nvSpPr>
        <p:spPr bwMode="auto">
          <a:xfrm>
            <a:off x="458788" y="4635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147483646 h 2"/>
              <a:gd name="T4" fmla="*/ 0 w 2"/>
              <a:gd name="T5" fmla="*/ 2147483646 h 2"/>
              <a:gd name="T6" fmla="*/ 0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2147483646 w 2"/>
              <a:gd name="T13" fmla="*/ 0 h 2"/>
              <a:gd name="T14" fmla="*/ 2147483646 w 2"/>
              <a:gd name="T15" fmla="*/ 0 h 2"/>
              <a:gd name="T16" fmla="*/ 0 w 2"/>
              <a:gd name="T17" fmla="*/ 0 h 2"/>
              <a:gd name="T18" fmla="*/ 0 w 2"/>
              <a:gd name="T19" fmla="*/ 2147483646 h 2"/>
              <a:gd name="T20" fmla="*/ 0 w 2"/>
              <a:gd name="T21" fmla="*/ 2147483646 h 2"/>
              <a:gd name="T22" fmla="*/ 2147483646 w 2"/>
              <a:gd name="T23" fmla="*/ 0 h 2"/>
              <a:gd name="T24" fmla="*/ 2147483646 w 2"/>
              <a:gd name="T25" fmla="*/ 0 h 2"/>
              <a:gd name="T26" fmla="*/ 2147483646 w 2"/>
              <a:gd name="T27" fmla="*/ 0 h 2"/>
              <a:gd name="T28" fmla="*/ 2147483646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0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2147483646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2147483646 w 2"/>
              <a:gd name="T53" fmla="*/ 2147483646 h 2"/>
              <a:gd name="T54" fmla="*/ 2147483646 w 2"/>
              <a:gd name="T55" fmla="*/ 2147483646 h 2"/>
              <a:gd name="T56" fmla="*/ 2147483646 w 2"/>
              <a:gd name="T57" fmla="*/ 0 h 2"/>
              <a:gd name="T58" fmla="*/ 0 w 2"/>
              <a:gd name="T59" fmla="*/ 0 h 2"/>
              <a:gd name="T60" fmla="*/ 0 w 2"/>
              <a:gd name="T61" fmla="*/ 0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" name="Freeform 1134"/>
          <p:cNvSpPr>
            <a:spLocks/>
          </p:cNvSpPr>
          <p:nvPr/>
        </p:nvSpPr>
        <p:spPr bwMode="auto">
          <a:xfrm>
            <a:off x="703263" y="514350"/>
            <a:ext cx="3175" cy="6350"/>
          </a:xfrm>
          <a:custGeom>
            <a:avLst/>
            <a:gdLst>
              <a:gd name="T0" fmla="*/ 2147483646 w 2"/>
              <a:gd name="T1" fmla="*/ 2147483646 h 4"/>
              <a:gd name="T2" fmla="*/ 2147483646 w 2"/>
              <a:gd name="T3" fmla="*/ 2147483646 h 4"/>
              <a:gd name="T4" fmla="*/ 2147483646 w 2"/>
              <a:gd name="T5" fmla="*/ 2147483646 h 4"/>
              <a:gd name="T6" fmla="*/ 2147483646 w 2"/>
              <a:gd name="T7" fmla="*/ 2147483646 h 4"/>
              <a:gd name="T8" fmla="*/ 2147483646 w 2"/>
              <a:gd name="T9" fmla="*/ 0 h 4"/>
              <a:gd name="T10" fmla="*/ 2147483646 w 2"/>
              <a:gd name="T11" fmla="*/ 0 h 4"/>
              <a:gd name="T12" fmla="*/ 2147483646 w 2"/>
              <a:gd name="T13" fmla="*/ 0 h 4"/>
              <a:gd name="T14" fmla="*/ 0 w 2"/>
              <a:gd name="T15" fmla="*/ 2147483646 h 4"/>
              <a:gd name="T16" fmla="*/ 2147483646 w 2"/>
              <a:gd name="T17" fmla="*/ 2147483646 h 4"/>
              <a:gd name="T18" fmla="*/ 2147483646 w 2"/>
              <a:gd name="T19" fmla="*/ 2147483646 h 4"/>
              <a:gd name="T20" fmla="*/ 2147483646 w 2"/>
              <a:gd name="T21" fmla="*/ 2147483646 h 4"/>
              <a:gd name="T22" fmla="*/ 2147483646 w 2"/>
              <a:gd name="T23" fmla="*/ 0 h 4"/>
              <a:gd name="T24" fmla="*/ 2147483646 w 2"/>
              <a:gd name="T25" fmla="*/ 2147483646 h 4"/>
              <a:gd name="T26" fmla="*/ 2147483646 w 2"/>
              <a:gd name="T27" fmla="*/ 2147483646 h 4"/>
              <a:gd name="T28" fmla="*/ 2147483646 w 2"/>
              <a:gd name="T29" fmla="*/ 2147483646 h 4"/>
              <a:gd name="T30" fmla="*/ 2147483646 w 2"/>
              <a:gd name="T31" fmla="*/ 2147483646 h 4"/>
              <a:gd name="T32" fmla="*/ 2147483646 w 2"/>
              <a:gd name="T33" fmla="*/ 2147483646 h 4"/>
              <a:gd name="T34" fmla="*/ 2147483646 w 2"/>
              <a:gd name="T35" fmla="*/ 2147483646 h 4"/>
              <a:gd name="T36" fmla="*/ 2147483646 w 2"/>
              <a:gd name="T37" fmla="*/ 2147483646 h 4"/>
              <a:gd name="T38" fmla="*/ 2147483646 w 2"/>
              <a:gd name="T39" fmla="*/ 2147483646 h 4"/>
              <a:gd name="T40" fmla="*/ 2147483646 w 2"/>
              <a:gd name="T41" fmla="*/ 2147483646 h 4"/>
              <a:gd name="T42" fmla="*/ 2147483646 w 2"/>
              <a:gd name="T43" fmla="*/ 2147483646 h 4"/>
              <a:gd name="T44" fmla="*/ 2147483646 w 2"/>
              <a:gd name="T45" fmla="*/ 2147483646 h 4"/>
              <a:gd name="T46" fmla="*/ 2147483646 w 2"/>
              <a:gd name="T47" fmla="*/ 2147483646 h 4"/>
              <a:gd name="T48" fmla="*/ 2147483646 w 2"/>
              <a:gd name="T49" fmla="*/ 2147483646 h 4"/>
              <a:gd name="T50" fmla="*/ 2147483646 w 2"/>
              <a:gd name="T51" fmla="*/ 2147483646 h 4"/>
              <a:gd name="T52" fmla="*/ 0 w 2"/>
              <a:gd name="T53" fmla="*/ 2147483646 h 4"/>
              <a:gd name="T54" fmla="*/ 2147483646 w 2"/>
              <a:gd name="T55" fmla="*/ 2147483646 h 4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2" h="4">
                <a:moveTo>
                  <a:pt x="2" y="4"/>
                </a:move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" name="Freeform 1141"/>
          <p:cNvSpPr>
            <a:spLocks/>
          </p:cNvSpPr>
          <p:nvPr/>
        </p:nvSpPr>
        <p:spPr bwMode="auto">
          <a:xfrm>
            <a:off x="706438" y="479425"/>
            <a:ext cx="1587" cy="6350"/>
          </a:xfrm>
          <a:custGeom>
            <a:avLst/>
            <a:gdLst>
              <a:gd name="T0" fmla="*/ 0 w 1587"/>
              <a:gd name="T1" fmla="*/ 2147483646 h 4"/>
              <a:gd name="T2" fmla="*/ 0 w 1587"/>
              <a:gd name="T3" fmla="*/ 2147483646 h 4"/>
              <a:gd name="T4" fmla="*/ 0 w 1587"/>
              <a:gd name="T5" fmla="*/ 0 h 4"/>
              <a:gd name="T6" fmla="*/ 0 w 1587"/>
              <a:gd name="T7" fmla="*/ 0 h 4"/>
              <a:gd name="T8" fmla="*/ 0 w 1587"/>
              <a:gd name="T9" fmla="*/ 2147483646 h 4"/>
              <a:gd name="T10" fmla="*/ 0 w 1587"/>
              <a:gd name="T11" fmla="*/ 2147483646 h 4"/>
              <a:gd name="T12" fmla="*/ 0 w 1587"/>
              <a:gd name="T13" fmla="*/ 2147483646 h 4"/>
              <a:gd name="T14" fmla="*/ 0 w 1587"/>
              <a:gd name="T15" fmla="*/ 2147483646 h 4"/>
              <a:gd name="T16" fmla="*/ 0 w 1587"/>
              <a:gd name="T17" fmla="*/ 2147483646 h 4"/>
              <a:gd name="T18" fmla="*/ 0 w 1587"/>
              <a:gd name="T19" fmla="*/ 2147483646 h 4"/>
              <a:gd name="T20" fmla="*/ 0 w 1587"/>
              <a:gd name="T21" fmla="*/ 2147483646 h 4"/>
              <a:gd name="T22" fmla="*/ 0 w 1587"/>
              <a:gd name="T23" fmla="*/ 2147483646 h 4"/>
              <a:gd name="T24" fmla="*/ 0 w 1587"/>
              <a:gd name="T25" fmla="*/ 2147483646 h 4"/>
              <a:gd name="T26" fmla="*/ 0 w 1587"/>
              <a:gd name="T27" fmla="*/ 2147483646 h 4"/>
              <a:gd name="T28" fmla="*/ 0 w 1587"/>
              <a:gd name="T29" fmla="*/ 2147483646 h 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87" h="4">
                <a:moveTo>
                  <a:pt x="0" y="4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0" y="4"/>
                </a:lnTo>
                <a:lnTo>
                  <a:pt x="0" y="2"/>
                </a:lnTo>
                <a:lnTo>
                  <a:pt x="0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" name="Freeform 1148"/>
          <p:cNvSpPr>
            <a:spLocks/>
          </p:cNvSpPr>
          <p:nvPr/>
        </p:nvSpPr>
        <p:spPr bwMode="auto">
          <a:xfrm>
            <a:off x="693738" y="460375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2147483646 w 2"/>
              <a:gd name="T3" fmla="*/ 0 h 2"/>
              <a:gd name="T4" fmla="*/ 2147483646 w 2"/>
              <a:gd name="T5" fmla="*/ 0 h 2"/>
              <a:gd name="T6" fmla="*/ 2147483646 w 2"/>
              <a:gd name="T7" fmla="*/ 0 h 2"/>
              <a:gd name="T8" fmla="*/ 2147483646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0 h 2"/>
              <a:gd name="T26" fmla="*/ 2147483646 w 2"/>
              <a:gd name="T27" fmla="*/ 0 h 2"/>
              <a:gd name="T28" fmla="*/ 2147483646 w 2"/>
              <a:gd name="T29" fmla="*/ 0 h 2"/>
              <a:gd name="T30" fmla="*/ 0 w 2"/>
              <a:gd name="T31" fmla="*/ 2147483646 h 2"/>
              <a:gd name="T32" fmla="*/ 2147483646 w 2"/>
              <a:gd name="T33" fmla="*/ 2147483646 h 2"/>
              <a:gd name="T34" fmla="*/ 2147483646 w 2"/>
              <a:gd name="T35" fmla="*/ 0 h 2"/>
              <a:gd name="T36" fmla="*/ 0 w 2"/>
              <a:gd name="T37" fmla="*/ 2147483646 h 2"/>
              <a:gd name="T38" fmla="*/ 2147483646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0 w 2"/>
              <a:gd name="T57" fmla="*/ 2147483646 h 2"/>
              <a:gd name="T58" fmla="*/ 2147483646 w 2"/>
              <a:gd name="T59" fmla="*/ 2147483646 h 2"/>
              <a:gd name="T60" fmla="*/ 2147483646 w 2"/>
              <a:gd name="T61" fmla="*/ 2147483646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" name="Freeform 1150"/>
          <p:cNvSpPr>
            <a:spLocks/>
          </p:cNvSpPr>
          <p:nvPr/>
        </p:nvSpPr>
        <p:spPr bwMode="auto">
          <a:xfrm>
            <a:off x="684213" y="447675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0 h 2"/>
              <a:gd name="T4" fmla="*/ 0 w 1587"/>
              <a:gd name="T5" fmla="*/ 2147483646 h 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" name="Freeform 1152"/>
          <p:cNvSpPr>
            <a:spLocks/>
          </p:cNvSpPr>
          <p:nvPr/>
        </p:nvSpPr>
        <p:spPr bwMode="auto">
          <a:xfrm>
            <a:off x="684213" y="447675"/>
            <a:ext cx="3175" cy="3175"/>
          </a:xfrm>
          <a:custGeom>
            <a:avLst/>
            <a:gdLst>
              <a:gd name="T0" fmla="*/ 2147483646 w 2"/>
              <a:gd name="T1" fmla="*/ 0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0 h 2"/>
              <a:gd name="T8" fmla="*/ 0 w 2"/>
              <a:gd name="T9" fmla="*/ 2147483646 h 2"/>
              <a:gd name="T10" fmla="*/ 2147483646 w 2"/>
              <a:gd name="T11" fmla="*/ 2147483646 h 2"/>
              <a:gd name="T12" fmla="*/ 2147483646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" name="Freeform 1154"/>
          <p:cNvSpPr>
            <a:spLocks/>
          </p:cNvSpPr>
          <p:nvPr/>
        </p:nvSpPr>
        <p:spPr bwMode="auto">
          <a:xfrm>
            <a:off x="665163" y="434975"/>
            <a:ext cx="3175" cy="1588"/>
          </a:xfrm>
          <a:custGeom>
            <a:avLst/>
            <a:gdLst>
              <a:gd name="T0" fmla="*/ 2147483646 w 2"/>
              <a:gd name="T1" fmla="*/ 0 h 1588"/>
              <a:gd name="T2" fmla="*/ 0 w 2"/>
              <a:gd name="T3" fmla="*/ 0 h 1588"/>
              <a:gd name="T4" fmla="*/ 2147483646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" name="Freeform 1156"/>
          <p:cNvSpPr>
            <a:spLocks/>
          </p:cNvSpPr>
          <p:nvPr/>
        </p:nvSpPr>
        <p:spPr bwMode="auto">
          <a:xfrm>
            <a:off x="665163" y="431800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2147483646 h 2"/>
              <a:gd name="T8" fmla="*/ 2147483646 w 2"/>
              <a:gd name="T9" fmla="*/ 2147483646 h 2"/>
              <a:gd name="T10" fmla="*/ 2147483646 w 2"/>
              <a:gd name="T11" fmla="*/ 2147483646 h 2"/>
              <a:gd name="T12" fmla="*/ 2147483646 w 2"/>
              <a:gd name="T13" fmla="*/ 2147483646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2147483646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" name="Freeform 1163"/>
          <p:cNvSpPr>
            <a:spLocks/>
          </p:cNvSpPr>
          <p:nvPr/>
        </p:nvSpPr>
        <p:spPr bwMode="auto">
          <a:xfrm>
            <a:off x="611188" y="415925"/>
            <a:ext cx="6350" cy="3175"/>
          </a:xfrm>
          <a:custGeom>
            <a:avLst/>
            <a:gdLst>
              <a:gd name="T0" fmla="*/ 2147483646 w 4"/>
              <a:gd name="T1" fmla="*/ 2147483646 h 2"/>
              <a:gd name="T2" fmla="*/ 2147483646 w 4"/>
              <a:gd name="T3" fmla="*/ 2147483646 h 2"/>
              <a:gd name="T4" fmla="*/ 2147483646 w 4"/>
              <a:gd name="T5" fmla="*/ 2147483646 h 2"/>
              <a:gd name="T6" fmla="*/ 2147483646 w 4"/>
              <a:gd name="T7" fmla="*/ 0 h 2"/>
              <a:gd name="T8" fmla="*/ 2147483646 w 4"/>
              <a:gd name="T9" fmla="*/ 0 h 2"/>
              <a:gd name="T10" fmla="*/ 2147483646 w 4"/>
              <a:gd name="T11" fmla="*/ 0 h 2"/>
              <a:gd name="T12" fmla="*/ 2147483646 w 4"/>
              <a:gd name="T13" fmla="*/ 0 h 2"/>
              <a:gd name="T14" fmla="*/ 0 w 4"/>
              <a:gd name="T15" fmla="*/ 2147483646 h 2"/>
              <a:gd name="T16" fmla="*/ 2147483646 w 4"/>
              <a:gd name="T17" fmla="*/ 2147483646 h 2"/>
              <a:gd name="T18" fmla="*/ 2147483646 w 4"/>
              <a:gd name="T19" fmla="*/ 0 h 2"/>
              <a:gd name="T20" fmla="*/ 2147483646 w 4"/>
              <a:gd name="T21" fmla="*/ 2147483646 h 2"/>
              <a:gd name="T22" fmla="*/ 2147483646 w 4"/>
              <a:gd name="T23" fmla="*/ 0 h 2"/>
              <a:gd name="T24" fmla="*/ 2147483646 w 4"/>
              <a:gd name="T25" fmla="*/ 0 h 2"/>
              <a:gd name="T26" fmla="*/ 2147483646 w 4"/>
              <a:gd name="T27" fmla="*/ 0 h 2"/>
              <a:gd name="T28" fmla="*/ 2147483646 w 4"/>
              <a:gd name="T29" fmla="*/ 0 h 2"/>
              <a:gd name="T30" fmla="*/ 0 w 4"/>
              <a:gd name="T31" fmla="*/ 0 h 2"/>
              <a:gd name="T32" fmla="*/ 2147483646 w 4"/>
              <a:gd name="T33" fmla="*/ 2147483646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" h="2">
                <a:moveTo>
                  <a:pt x="2" y="2"/>
                </a:moveTo>
                <a:lnTo>
                  <a:pt x="2" y="2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0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" name="Freeform 1172"/>
          <p:cNvSpPr>
            <a:spLocks/>
          </p:cNvSpPr>
          <p:nvPr/>
        </p:nvSpPr>
        <p:spPr bwMode="auto">
          <a:xfrm>
            <a:off x="582613" y="476250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147483646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0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0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0 w 2"/>
              <a:gd name="T57" fmla="*/ 2147483646 h 2"/>
              <a:gd name="T58" fmla="*/ 0 w 2"/>
              <a:gd name="T59" fmla="*/ 2147483646 h 2"/>
              <a:gd name="T60" fmla="*/ 0 w 2"/>
              <a:gd name="T61" fmla="*/ 2147483646 h 2"/>
              <a:gd name="T62" fmla="*/ 0 w 2"/>
              <a:gd name="T63" fmla="*/ 2147483646 h 2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" name="Freeform 1177"/>
          <p:cNvSpPr>
            <a:spLocks/>
          </p:cNvSpPr>
          <p:nvPr/>
        </p:nvSpPr>
        <p:spPr bwMode="auto">
          <a:xfrm>
            <a:off x="557213" y="534988"/>
            <a:ext cx="3175" cy="3175"/>
          </a:xfrm>
          <a:custGeom>
            <a:avLst/>
            <a:gdLst>
              <a:gd name="T0" fmla="*/ 0 w 2"/>
              <a:gd name="T1" fmla="*/ 2147483646 h 2"/>
              <a:gd name="T2" fmla="*/ 2147483646 w 2"/>
              <a:gd name="T3" fmla="*/ 2147483646 h 2"/>
              <a:gd name="T4" fmla="*/ 2147483646 w 2"/>
              <a:gd name="T5" fmla="*/ 2147483646 h 2"/>
              <a:gd name="T6" fmla="*/ 2147483646 w 2"/>
              <a:gd name="T7" fmla="*/ 0 h 2"/>
              <a:gd name="T8" fmla="*/ 2147483646 w 2"/>
              <a:gd name="T9" fmla="*/ 0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2147483646 h 2"/>
              <a:gd name="T40" fmla="*/ 0 w 2"/>
              <a:gd name="T41" fmla="*/ 2147483646 h 2"/>
              <a:gd name="T42" fmla="*/ 2147483646 w 2"/>
              <a:gd name="T43" fmla="*/ 2147483646 h 2"/>
              <a:gd name="T44" fmla="*/ 2147483646 w 2"/>
              <a:gd name="T45" fmla="*/ 0 h 2"/>
              <a:gd name="T46" fmla="*/ 2147483646 w 2"/>
              <a:gd name="T47" fmla="*/ 0 h 2"/>
              <a:gd name="T48" fmla="*/ 2147483646 w 2"/>
              <a:gd name="T49" fmla="*/ 0 h 2"/>
              <a:gd name="T50" fmla="*/ 2147483646 w 2"/>
              <a:gd name="T51" fmla="*/ 0 h 2"/>
              <a:gd name="T52" fmla="*/ 2147483646 w 2"/>
              <a:gd name="T53" fmla="*/ 0 h 2"/>
              <a:gd name="T54" fmla="*/ 2147483646 w 2"/>
              <a:gd name="T55" fmla="*/ 0 h 2"/>
              <a:gd name="T56" fmla="*/ 2147483646 w 2"/>
              <a:gd name="T57" fmla="*/ 0 h 2"/>
              <a:gd name="T58" fmla="*/ 2147483646 w 2"/>
              <a:gd name="T59" fmla="*/ 0 h 2"/>
              <a:gd name="T60" fmla="*/ 2147483646 w 2"/>
              <a:gd name="T61" fmla="*/ 0 h 2"/>
              <a:gd name="T62" fmla="*/ 2147483646 w 2"/>
              <a:gd name="T63" fmla="*/ 0 h 2"/>
              <a:gd name="T64" fmla="*/ 2147483646 w 2"/>
              <a:gd name="T65" fmla="*/ 0 h 2"/>
              <a:gd name="T66" fmla="*/ 2147483646 w 2"/>
              <a:gd name="T67" fmla="*/ 2147483646 h 2"/>
              <a:gd name="T68" fmla="*/ 2147483646 w 2"/>
              <a:gd name="T69" fmla="*/ 0 h 2"/>
              <a:gd name="T70" fmla="*/ 2147483646 w 2"/>
              <a:gd name="T71" fmla="*/ 0 h 2"/>
              <a:gd name="T72" fmla="*/ 0 w 2"/>
              <a:gd name="T73" fmla="*/ 0 h 2"/>
              <a:gd name="T74" fmla="*/ 0 w 2"/>
              <a:gd name="T75" fmla="*/ 0 h 2"/>
              <a:gd name="T76" fmla="*/ 0 w 2"/>
              <a:gd name="T77" fmla="*/ 2147483646 h 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" name="Freeform 1180"/>
          <p:cNvSpPr>
            <a:spLocks/>
          </p:cNvSpPr>
          <p:nvPr/>
        </p:nvSpPr>
        <p:spPr bwMode="auto">
          <a:xfrm>
            <a:off x="560388" y="530225"/>
            <a:ext cx="3175" cy="4763"/>
          </a:xfrm>
          <a:custGeom>
            <a:avLst/>
            <a:gdLst>
              <a:gd name="T0" fmla="*/ 0 w 2"/>
              <a:gd name="T1" fmla="*/ 2147483646 h 3"/>
              <a:gd name="T2" fmla="*/ 0 w 2"/>
              <a:gd name="T3" fmla="*/ 2147483646 h 3"/>
              <a:gd name="T4" fmla="*/ 2147483646 w 2"/>
              <a:gd name="T5" fmla="*/ 2147483646 h 3"/>
              <a:gd name="T6" fmla="*/ 2147483646 w 2"/>
              <a:gd name="T7" fmla="*/ 2147483646 h 3"/>
              <a:gd name="T8" fmla="*/ 0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2147483646 h 3"/>
              <a:gd name="T16" fmla="*/ 0 w 2"/>
              <a:gd name="T17" fmla="*/ 2147483646 h 3"/>
              <a:gd name="T18" fmla="*/ 0 w 2"/>
              <a:gd name="T19" fmla="*/ 2147483646 h 3"/>
              <a:gd name="T20" fmla="*/ 0 w 2"/>
              <a:gd name="T21" fmla="*/ 2147483646 h 3"/>
              <a:gd name="T22" fmla="*/ 0 w 2"/>
              <a:gd name="T23" fmla="*/ 0 h 3"/>
              <a:gd name="T24" fmla="*/ 0 w 2"/>
              <a:gd name="T25" fmla="*/ 2147483646 h 3"/>
              <a:gd name="T26" fmla="*/ 0 w 2"/>
              <a:gd name="T27" fmla="*/ 2147483646 h 3"/>
              <a:gd name="T28" fmla="*/ 0 w 2"/>
              <a:gd name="T29" fmla="*/ 2147483646 h 3"/>
              <a:gd name="T30" fmla="*/ 0 w 2"/>
              <a:gd name="T31" fmla="*/ 2147483646 h 3"/>
              <a:gd name="T32" fmla="*/ 0 w 2"/>
              <a:gd name="T33" fmla="*/ 2147483646 h 3"/>
              <a:gd name="T34" fmla="*/ 0 w 2"/>
              <a:gd name="T35" fmla="*/ 2147483646 h 3"/>
              <a:gd name="T36" fmla="*/ 0 w 2"/>
              <a:gd name="T37" fmla="*/ 2147483646 h 3"/>
              <a:gd name="T38" fmla="*/ 0 w 2"/>
              <a:gd name="T39" fmla="*/ 2147483646 h 3"/>
              <a:gd name="T40" fmla="*/ 0 w 2"/>
              <a:gd name="T41" fmla="*/ 2147483646 h 3"/>
              <a:gd name="T42" fmla="*/ 0 w 2"/>
              <a:gd name="T43" fmla="*/ 2147483646 h 3"/>
              <a:gd name="T44" fmla="*/ 0 w 2"/>
              <a:gd name="T45" fmla="*/ 2147483646 h 3"/>
              <a:gd name="T46" fmla="*/ 0 w 2"/>
              <a:gd name="T47" fmla="*/ 2147483646 h 3"/>
              <a:gd name="T48" fmla="*/ 0 w 2"/>
              <a:gd name="T49" fmla="*/ 2147483646 h 3"/>
              <a:gd name="T50" fmla="*/ 0 w 2"/>
              <a:gd name="T51" fmla="*/ 2147483646 h 3"/>
              <a:gd name="T52" fmla="*/ 0 w 2"/>
              <a:gd name="T53" fmla="*/ 2147483646 h 3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0" y="3"/>
                </a:lnTo>
                <a:lnTo>
                  <a:pt x="2" y="3"/>
                </a:lnTo>
                <a:lnTo>
                  <a:pt x="0" y="0"/>
                </a:lnTo>
                <a:lnTo>
                  <a:pt x="0" y="3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" name="Line 1187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" name="Line 1188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" name="Freeform 1208"/>
          <p:cNvSpPr>
            <a:spLocks/>
          </p:cNvSpPr>
          <p:nvPr/>
        </p:nvSpPr>
        <p:spPr bwMode="auto">
          <a:xfrm>
            <a:off x="595313" y="55721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5" name="Freeform 1210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0 h 2"/>
              <a:gd name="T8" fmla="*/ 2147483646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147483646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0 h 2"/>
              <a:gd name="T24" fmla="*/ 2147483646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2147483646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" name="Freeform 1214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147483646 h 2"/>
              <a:gd name="T2" fmla="*/ 2147483646 w 2"/>
              <a:gd name="T3" fmla="*/ 2147483646 h 2"/>
              <a:gd name="T4" fmla="*/ 0 w 2"/>
              <a:gd name="T5" fmla="*/ 0 h 2"/>
              <a:gd name="T6" fmla="*/ 0 w 2"/>
              <a:gd name="T7" fmla="*/ 2147483646 h 2"/>
              <a:gd name="T8" fmla="*/ 0 w 2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" name="Rectangle 1215"/>
          <p:cNvSpPr>
            <a:spLocks noChangeArrowheads="1"/>
          </p:cNvSpPr>
          <p:nvPr/>
        </p:nvSpPr>
        <p:spPr bwMode="auto">
          <a:xfrm>
            <a:off x="595313" y="627063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28" name="Freeform 1217"/>
          <p:cNvSpPr>
            <a:spLocks/>
          </p:cNvSpPr>
          <p:nvPr/>
        </p:nvSpPr>
        <p:spPr bwMode="auto">
          <a:xfrm>
            <a:off x="595313" y="6270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" name="Freeform 1219"/>
          <p:cNvSpPr>
            <a:spLocks/>
          </p:cNvSpPr>
          <p:nvPr/>
        </p:nvSpPr>
        <p:spPr bwMode="auto">
          <a:xfrm>
            <a:off x="731838" y="54133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" name="Freeform 1221"/>
          <p:cNvSpPr>
            <a:spLocks/>
          </p:cNvSpPr>
          <p:nvPr/>
        </p:nvSpPr>
        <p:spPr bwMode="auto">
          <a:xfrm>
            <a:off x="731838" y="541338"/>
            <a:ext cx="3175" cy="3175"/>
          </a:xfrm>
          <a:custGeom>
            <a:avLst/>
            <a:gdLst>
              <a:gd name="T0" fmla="*/ 2147483646 w 2"/>
              <a:gd name="T1" fmla="*/ 0 h 2"/>
              <a:gd name="T2" fmla="*/ 2147483646 w 2"/>
              <a:gd name="T3" fmla="*/ 0 h 2"/>
              <a:gd name="T4" fmla="*/ 2147483646 w 2"/>
              <a:gd name="T5" fmla="*/ 0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2147483646 h 2"/>
              <a:gd name="T12" fmla="*/ 2147483646 w 2"/>
              <a:gd name="T13" fmla="*/ 0 h 2"/>
              <a:gd name="T14" fmla="*/ 2147483646 w 2"/>
              <a:gd name="T15" fmla="*/ 0 h 2"/>
              <a:gd name="T16" fmla="*/ 2147483646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2147483646 h 2"/>
              <a:gd name="T24" fmla="*/ 2147483646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1" name="Freeform 1234"/>
          <p:cNvSpPr>
            <a:spLocks/>
          </p:cNvSpPr>
          <p:nvPr/>
        </p:nvSpPr>
        <p:spPr bwMode="auto">
          <a:xfrm>
            <a:off x="722313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0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2147483646 w 2"/>
              <a:gd name="T9" fmla="*/ 0 h 1587"/>
              <a:gd name="T10" fmla="*/ 2147483646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2147483646 w 2"/>
              <a:gd name="T25" fmla="*/ 0 h 1587"/>
              <a:gd name="T26" fmla="*/ 2147483646 w 2"/>
              <a:gd name="T27" fmla="*/ 0 h 1587"/>
              <a:gd name="T28" fmla="*/ 2147483646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147483646 w 2"/>
              <a:gd name="T35" fmla="*/ 0 h 1587"/>
              <a:gd name="T36" fmla="*/ 0 w 2"/>
              <a:gd name="T37" fmla="*/ 0 h 1587"/>
              <a:gd name="T38" fmla="*/ 0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w 2"/>
              <a:gd name="T47" fmla="*/ 0 h 1587"/>
              <a:gd name="T48" fmla="*/ 0 w 2"/>
              <a:gd name="T49" fmla="*/ 0 h 1587"/>
              <a:gd name="T50" fmla="*/ 0 w 2"/>
              <a:gd name="T51" fmla="*/ 0 h 1587"/>
              <a:gd name="T52" fmla="*/ 0 w 2"/>
              <a:gd name="T53" fmla="*/ 0 h 1587"/>
              <a:gd name="T54" fmla="*/ 0 w 2"/>
              <a:gd name="T55" fmla="*/ 0 h 1587"/>
              <a:gd name="T56" fmla="*/ 0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2" name="Line 1237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3" name="Line 1238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4" name="Freeform 1240"/>
          <p:cNvSpPr>
            <a:spLocks/>
          </p:cNvSpPr>
          <p:nvPr/>
        </p:nvSpPr>
        <p:spPr bwMode="auto">
          <a:xfrm>
            <a:off x="728663" y="541338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2147483646 h 2"/>
              <a:gd name="T4" fmla="*/ 0 w 1587"/>
              <a:gd name="T5" fmla="*/ 0 h 2"/>
              <a:gd name="T6" fmla="*/ 0 w 1587"/>
              <a:gd name="T7" fmla="*/ 2147483646 h 2"/>
              <a:gd name="T8" fmla="*/ 0 w 1587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" name="Freeform 1243"/>
          <p:cNvSpPr>
            <a:spLocks/>
          </p:cNvSpPr>
          <p:nvPr/>
        </p:nvSpPr>
        <p:spPr bwMode="auto">
          <a:xfrm>
            <a:off x="728663" y="538163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2147483646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0 w 2"/>
              <a:gd name="T9" fmla="*/ 2147483646 h 2"/>
              <a:gd name="T10" fmla="*/ 0 w 2"/>
              <a:gd name="T11" fmla="*/ 2147483646 h 2"/>
              <a:gd name="T12" fmla="*/ 2147483646 w 2"/>
              <a:gd name="T13" fmla="*/ 2147483646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0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2147483646 w 2"/>
              <a:gd name="T39" fmla="*/ 2147483646 h 2"/>
              <a:gd name="T40" fmla="*/ 2147483646 w 2"/>
              <a:gd name="T41" fmla="*/ 2147483646 h 2"/>
              <a:gd name="T42" fmla="*/ 2147483646 w 2"/>
              <a:gd name="T43" fmla="*/ 2147483646 h 2"/>
              <a:gd name="T44" fmla="*/ 2147483646 w 2"/>
              <a:gd name="T45" fmla="*/ 2147483646 h 2"/>
              <a:gd name="T46" fmla="*/ 2147483646 w 2"/>
              <a:gd name="T47" fmla="*/ 2147483646 h 2"/>
              <a:gd name="T48" fmla="*/ 0 w 2"/>
              <a:gd name="T49" fmla="*/ 0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2147483646 w 2"/>
              <a:gd name="T57" fmla="*/ 2147483646 h 2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6" name="Freeform 1246"/>
          <p:cNvSpPr>
            <a:spLocks/>
          </p:cNvSpPr>
          <p:nvPr/>
        </p:nvSpPr>
        <p:spPr bwMode="auto">
          <a:xfrm>
            <a:off x="725488" y="547688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0 h 2"/>
              <a:gd name="T6" fmla="*/ 2147483646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147483646 h 2"/>
              <a:gd name="T14" fmla="*/ 0 w 2"/>
              <a:gd name="T15" fmla="*/ 2147483646 h 2"/>
              <a:gd name="T16" fmla="*/ 2147483646 w 2"/>
              <a:gd name="T17" fmla="*/ 0 h 2"/>
              <a:gd name="T18" fmla="*/ 2147483646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2147483646 h 2"/>
              <a:gd name="T48" fmla="*/ 0 w 2"/>
              <a:gd name="T49" fmla="*/ 2147483646 h 2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" name="Freeform 1250"/>
          <p:cNvSpPr>
            <a:spLocks/>
          </p:cNvSpPr>
          <p:nvPr/>
        </p:nvSpPr>
        <p:spPr bwMode="auto">
          <a:xfrm>
            <a:off x="731838" y="530225"/>
            <a:ext cx="3175" cy="1588"/>
          </a:xfrm>
          <a:custGeom>
            <a:avLst/>
            <a:gdLst>
              <a:gd name="T0" fmla="*/ 2147483646 w 2"/>
              <a:gd name="T1" fmla="*/ 0 h 1588"/>
              <a:gd name="T2" fmla="*/ 0 w 2"/>
              <a:gd name="T3" fmla="*/ 0 h 1588"/>
              <a:gd name="T4" fmla="*/ 2147483646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8" name="Freeform 1252"/>
          <p:cNvSpPr>
            <a:spLocks/>
          </p:cNvSpPr>
          <p:nvPr/>
        </p:nvSpPr>
        <p:spPr bwMode="auto">
          <a:xfrm>
            <a:off x="731838" y="527050"/>
            <a:ext cx="3175" cy="7938"/>
          </a:xfrm>
          <a:custGeom>
            <a:avLst/>
            <a:gdLst>
              <a:gd name="T0" fmla="*/ 2147483646 w 2"/>
              <a:gd name="T1" fmla="*/ 2147483646 h 5"/>
              <a:gd name="T2" fmla="*/ 2147483646 w 2"/>
              <a:gd name="T3" fmla="*/ 2147483646 h 5"/>
              <a:gd name="T4" fmla="*/ 0 w 2"/>
              <a:gd name="T5" fmla="*/ 0 h 5"/>
              <a:gd name="T6" fmla="*/ 0 w 2"/>
              <a:gd name="T7" fmla="*/ 2147483646 h 5"/>
              <a:gd name="T8" fmla="*/ 0 w 2"/>
              <a:gd name="T9" fmla="*/ 2147483646 h 5"/>
              <a:gd name="T10" fmla="*/ 2147483646 w 2"/>
              <a:gd name="T11" fmla="*/ 2147483646 h 5"/>
              <a:gd name="T12" fmla="*/ 2147483646 w 2"/>
              <a:gd name="T13" fmla="*/ 2147483646 h 5"/>
              <a:gd name="T14" fmla="*/ 2147483646 w 2"/>
              <a:gd name="T15" fmla="*/ 2147483646 h 5"/>
              <a:gd name="T16" fmla="*/ 0 w 2"/>
              <a:gd name="T17" fmla="*/ 0 h 5"/>
              <a:gd name="T18" fmla="*/ 0 w 2"/>
              <a:gd name="T19" fmla="*/ 2147483646 h 5"/>
              <a:gd name="T20" fmla="*/ 0 w 2"/>
              <a:gd name="T21" fmla="*/ 2147483646 h 5"/>
              <a:gd name="T22" fmla="*/ 2147483646 w 2"/>
              <a:gd name="T23" fmla="*/ 2147483646 h 5"/>
              <a:gd name="T24" fmla="*/ 2147483646 w 2"/>
              <a:gd name="T25" fmla="*/ 2147483646 h 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5">
                <a:moveTo>
                  <a:pt x="2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9" name="Freeform 1255"/>
          <p:cNvSpPr>
            <a:spLocks/>
          </p:cNvSpPr>
          <p:nvPr/>
        </p:nvSpPr>
        <p:spPr bwMode="auto">
          <a:xfrm>
            <a:off x="712788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2147483646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2147483646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2147483646 w 2"/>
              <a:gd name="T19" fmla="*/ 0 h 1587"/>
              <a:gd name="T20" fmla="*/ 2147483646 w 2"/>
              <a:gd name="T21" fmla="*/ 0 h 1587"/>
              <a:gd name="T22" fmla="*/ 2147483646 w 2"/>
              <a:gd name="T23" fmla="*/ 0 h 1587"/>
              <a:gd name="T24" fmla="*/ 2147483646 w 2"/>
              <a:gd name="T25" fmla="*/ 0 h 1587"/>
              <a:gd name="T26" fmla="*/ 2147483646 w 2"/>
              <a:gd name="T27" fmla="*/ 0 h 1587"/>
              <a:gd name="T28" fmla="*/ 2147483646 w 2"/>
              <a:gd name="T29" fmla="*/ 0 h 1587"/>
              <a:gd name="T30" fmla="*/ 2147483646 w 2"/>
              <a:gd name="T31" fmla="*/ 0 h 1587"/>
              <a:gd name="T32" fmla="*/ 2147483646 w 2"/>
              <a:gd name="T33" fmla="*/ 0 h 1587"/>
              <a:gd name="T34" fmla="*/ 2147483646 w 2"/>
              <a:gd name="T35" fmla="*/ 0 h 1587"/>
              <a:gd name="T36" fmla="*/ 2147483646 w 2"/>
              <a:gd name="T37" fmla="*/ 0 h 1587"/>
              <a:gd name="T38" fmla="*/ 2147483646 w 2"/>
              <a:gd name="T39" fmla="*/ 0 h 1587"/>
              <a:gd name="T40" fmla="*/ 2147483646 w 2"/>
              <a:gd name="T41" fmla="*/ 0 h 1587"/>
              <a:gd name="T42" fmla="*/ 2147483646 w 2"/>
              <a:gd name="T43" fmla="*/ 0 h 1587"/>
              <a:gd name="T44" fmla="*/ 2147483646 w 2"/>
              <a:gd name="T45" fmla="*/ 0 h 1587"/>
              <a:gd name="T46" fmla="*/ 2147483646 w 2"/>
              <a:gd name="T47" fmla="*/ 0 h 1587"/>
              <a:gd name="T48" fmla="*/ 2147483646 w 2"/>
              <a:gd name="T49" fmla="*/ 0 h 1587"/>
              <a:gd name="T50" fmla="*/ 2147483646 w 2"/>
              <a:gd name="T51" fmla="*/ 0 h 1587"/>
              <a:gd name="T52" fmla="*/ 2147483646 w 2"/>
              <a:gd name="T53" fmla="*/ 0 h 1587"/>
              <a:gd name="T54" fmla="*/ 2147483646 w 2"/>
              <a:gd name="T55" fmla="*/ 0 h 1587"/>
              <a:gd name="T56" fmla="*/ 2147483646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w 2"/>
              <a:gd name="T63" fmla="*/ 0 h 158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0" name="Rectangle 1256"/>
          <p:cNvSpPr>
            <a:spLocks noChangeArrowheads="1"/>
          </p:cNvSpPr>
          <p:nvPr/>
        </p:nvSpPr>
        <p:spPr bwMode="auto">
          <a:xfrm>
            <a:off x="722313" y="550863"/>
            <a:ext cx="1587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41" name="Freeform 1258"/>
          <p:cNvSpPr>
            <a:spLocks/>
          </p:cNvSpPr>
          <p:nvPr/>
        </p:nvSpPr>
        <p:spPr bwMode="auto">
          <a:xfrm>
            <a:off x="722313" y="5508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" name="Freeform 1266"/>
          <p:cNvSpPr>
            <a:spLocks/>
          </p:cNvSpPr>
          <p:nvPr/>
        </p:nvSpPr>
        <p:spPr bwMode="auto">
          <a:xfrm>
            <a:off x="728663" y="53498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w 1587"/>
              <a:gd name="T63" fmla="*/ 0 h 1587"/>
              <a:gd name="T64" fmla="*/ 0 w 1587"/>
              <a:gd name="T65" fmla="*/ 0 h 1587"/>
              <a:gd name="T66" fmla="*/ 0 w 1587"/>
              <a:gd name="T67" fmla="*/ 0 h 1587"/>
              <a:gd name="T68" fmla="*/ 0 w 1587"/>
              <a:gd name="T69" fmla="*/ 0 h 1587"/>
              <a:gd name="T70" fmla="*/ 0 w 1587"/>
              <a:gd name="T71" fmla="*/ 0 h 1587"/>
              <a:gd name="T72" fmla="*/ 0 w 1587"/>
              <a:gd name="T73" fmla="*/ 0 h 1587"/>
              <a:gd name="T74" fmla="*/ 0 w 1587"/>
              <a:gd name="T75" fmla="*/ 0 h 1587"/>
              <a:gd name="T76" fmla="*/ 0 w 1587"/>
              <a:gd name="T77" fmla="*/ 0 h 1587"/>
              <a:gd name="T78" fmla="*/ 0 w 1587"/>
              <a:gd name="T79" fmla="*/ 0 h 1587"/>
              <a:gd name="T80" fmla="*/ 0 w 1587"/>
              <a:gd name="T81" fmla="*/ 0 h 1587"/>
              <a:gd name="T82" fmla="*/ 0 w 1587"/>
              <a:gd name="T83" fmla="*/ 0 h 1587"/>
              <a:gd name="T84" fmla="*/ 0 w 1587"/>
              <a:gd name="T85" fmla="*/ 0 h 1587"/>
              <a:gd name="T86" fmla="*/ 0 w 1587"/>
              <a:gd name="T87" fmla="*/ 0 h 1587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3" name="Freeform 1269"/>
          <p:cNvSpPr>
            <a:spLocks/>
          </p:cNvSpPr>
          <p:nvPr/>
        </p:nvSpPr>
        <p:spPr bwMode="auto">
          <a:xfrm>
            <a:off x="728663" y="530225"/>
            <a:ext cx="3175" cy="4763"/>
          </a:xfrm>
          <a:custGeom>
            <a:avLst/>
            <a:gdLst>
              <a:gd name="T0" fmla="*/ 0 w 2"/>
              <a:gd name="T1" fmla="*/ 2147483646 h 3"/>
              <a:gd name="T2" fmla="*/ 2147483646 w 2"/>
              <a:gd name="T3" fmla="*/ 0 h 3"/>
              <a:gd name="T4" fmla="*/ 2147483646 w 2"/>
              <a:gd name="T5" fmla="*/ 0 h 3"/>
              <a:gd name="T6" fmla="*/ 2147483646 w 2"/>
              <a:gd name="T7" fmla="*/ 0 h 3"/>
              <a:gd name="T8" fmla="*/ 2147483646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2147483646 h 3"/>
              <a:gd name="T16" fmla="*/ 0 w 2"/>
              <a:gd name="T17" fmla="*/ 2147483646 h 3"/>
              <a:gd name="T18" fmla="*/ 2147483646 w 2"/>
              <a:gd name="T19" fmla="*/ 0 h 3"/>
              <a:gd name="T20" fmla="*/ 2147483646 w 2"/>
              <a:gd name="T21" fmla="*/ 0 h 3"/>
              <a:gd name="T22" fmla="*/ 0 w 2"/>
              <a:gd name="T23" fmla="*/ 0 h 3"/>
              <a:gd name="T24" fmla="*/ 0 w 2"/>
              <a:gd name="T25" fmla="*/ 0 h 3"/>
              <a:gd name="T26" fmla="*/ 0 w 2"/>
              <a:gd name="T27" fmla="*/ 0 h 3"/>
              <a:gd name="T28" fmla="*/ 0 w 2"/>
              <a:gd name="T29" fmla="*/ 0 h 3"/>
              <a:gd name="T30" fmla="*/ 0 w 2"/>
              <a:gd name="T31" fmla="*/ 0 h 3"/>
              <a:gd name="T32" fmla="*/ 0 w 2"/>
              <a:gd name="T33" fmla="*/ 0 h 3"/>
              <a:gd name="T34" fmla="*/ 0 w 2"/>
              <a:gd name="T35" fmla="*/ 0 h 3"/>
              <a:gd name="T36" fmla="*/ 0 w 2"/>
              <a:gd name="T37" fmla="*/ 0 h 3"/>
              <a:gd name="T38" fmla="*/ 0 w 2"/>
              <a:gd name="T39" fmla="*/ 2147483646 h 3"/>
              <a:gd name="T40" fmla="*/ 0 w 2"/>
              <a:gd name="T41" fmla="*/ 2147483646 h 3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4" name="Line 1270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5" name="Line 1271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6" name="Rectangle 1272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47" name="Rectangle 1273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48" name="Line 1274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9" name="Line 1275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0" name="Freeform 1277"/>
          <p:cNvSpPr>
            <a:spLocks/>
          </p:cNvSpPr>
          <p:nvPr/>
        </p:nvSpPr>
        <p:spPr bwMode="auto">
          <a:xfrm>
            <a:off x="728663" y="523875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2147483646 h 2"/>
              <a:gd name="T4" fmla="*/ 0 w 1587"/>
              <a:gd name="T5" fmla="*/ 0 h 2"/>
              <a:gd name="T6" fmla="*/ 0 w 1587"/>
              <a:gd name="T7" fmla="*/ 2147483646 h 2"/>
              <a:gd name="T8" fmla="*/ 0 w 1587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" name="Freeform 1287"/>
          <p:cNvSpPr>
            <a:spLocks/>
          </p:cNvSpPr>
          <p:nvPr/>
        </p:nvSpPr>
        <p:spPr bwMode="auto">
          <a:xfrm>
            <a:off x="719138" y="5143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2147483646 w 2"/>
              <a:gd name="T25" fmla="*/ 2147483646 h 2"/>
              <a:gd name="T26" fmla="*/ 2147483646 w 2"/>
              <a:gd name="T27" fmla="*/ 2147483646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2" name="Freeform 1290"/>
          <p:cNvSpPr>
            <a:spLocks/>
          </p:cNvSpPr>
          <p:nvPr/>
        </p:nvSpPr>
        <p:spPr bwMode="auto">
          <a:xfrm>
            <a:off x="719138" y="517525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2147483646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0 h 2"/>
              <a:gd name="T48" fmla="*/ 0 w 2"/>
              <a:gd name="T49" fmla="*/ 2147483646 h 2"/>
              <a:gd name="T50" fmla="*/ 2147483646 w 2"/>
              <a:gd name="T51" fmla="*/ 2147483646 h 2"/>
              <a:gd name="T52" fmla="*/ 2147483646 w 2"/>
              <a:gd name="T53" fmla="*/ 0 h 2"/>
              <a:gd name="T54" fmla="*/ 2147483646 w 2"/>
              <a:gd name="T55" fmla="*/ 0 h 2"/>
              <a:gd name="T56" fmla="*/ 0 w 2"/>
              <a:gd name="T57" fmla="*/ 0 h 2"/>
              <a:gd name="T58" fmla="*/ 0 w 2"/>
              <a:gd name="T59" fmla="*/ 0 h 2"/>
              <a:gd name="T60" fmla="*/ 0 w 2"/>
              <a:gd name="T61" fmla="*/ 2147483646 h 2"/>
              <a:gd name="T62" fmla="*/ 0 w 2"/>
              <a:gd name="T63" fmla="*/ 2147483646 h 2"/>
              <a:gd name="T64" fmla="*/ 2147483646 w 2"/>
              <a:gd name="T65" fmla="*/ 2147483646 h 2"/>
              <a:gd name="T66" fmla="*/ 2147483646 w 2"/>
              <a:gd name="T67" fmla="*/ 2147483646 h 2"/>
              <a:gd name="T68" fmla="*/ 0 w 2"/>
              <a:gd name="T69" fmla="*/ 2147483646 h 2"/>
              <a:gd name="T70" fmla="*/ 0 w 2"/>
              <a:gd name="T71" fmla="*/ 2147483646 h 2"/>
              <a:gd name="T72" fmla="*/ 0 w 2"/>
              <a:gd name="T73" fmla="*/ 2147483646 h 2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3" name="Rectangle 1335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4" name="Rectangle 1336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5" name="Rectangle 1337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6" name="Rectangle 1340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7" name="Rectangle 1341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8" name="Rectangle 1342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9" name="Rectangle 1343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0" name="Rectangle 1344"/>
          <p:cNvSpPr>
            <a:spLocks noChangeArrowheads="1"/>
          </p:cNvSpPr>
          <p:nvPr/>
        </p:nvSpPr>
        <p:spPr bwMode="auto">
          <a:xfrm>
            <a:off x="465138" y="485775"/>
            <a:ext cx="1587" cy="31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1" name="Rectangle 60"/>
          <p:cNvSpPr>
            <a:spLocks noChangeArrowheads="1"/>
          </p:cNvSpPr>
          <p:nvPr/>
        </p:nvSpPr>
        <p:spPr bwMode="auto">
          <a:xfrm>
            <a:off x="0" y="2828925"/>
            <a:ext cx="9144000" cy="17621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115888" indent="-115888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solidFill>
                <a:schemeClr val="bg1"/>
              </a:solidFill>
              <a:cs typeface="Arial" charset="0"/>
            </a:endParaRPr>
          </a:p>
        </p:txBody>
      </p:sp>
      <p:pic>
        <p:nvPicPr>
          <p:cNvPr id="62" name="Picture 6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5150" y="6311900"/>
            <a:ext cx="1982788" cy="388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0" name="Title 329"/>
          <p:cNvSpPr>
            <a:spLocks noGrp="1"/>
          </p:cNvSpPr>
          <p:nvPr>
            <p:ph type="title"/>
          </p:nvPr>
        </p:nvSpPr>
        <p:spPr>
          <a:xfrm>
            <a:off x="865910" y="1306550"/>
            <a:ext cx="7296726" cy="1450437"/>
          </a:xfrm>
        </p:spPr>
        <p:txBody>
          <a:bodyPr lIns="0" tIns="0" rIns="0" bIns="0" anchor="b">
            <a:normAutofit/>
          </a:bodyPr>
          <a:lstStyle>
            <a:lvl1pPr>
              <a:defRPr sz="3800" b="1" cap="none" baseline="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32" name="Text Placeholder 331"/>
          <p:cNvSpPr>
            <a:spLocks noGrp="1"/>
          </p:cNvSpPr>
          <p:nvPr>
            <p:ph type="body" sz="quarter" idx="13"/>
          </p:nvPr>
        </p:nvSpPr>
        <p:spPr>
          <a:xfrm>
            <a:off x="851104" y="3074088"/>
            <a:ext cx="7328771" cy="2397495"/>
          </a:xfrm>
        </p:spPr>
        <p:txBody>
          <a:bodyPr lIns="0" tIns="0" rIns="0" bIns="0">
            <a:normAutofit/>
          </a:bodyPr>
          <a:lstStyle>
            <a:lvl1pPr>
              <a:lnSpc>
                <a:spcPct val="100000"/>
              </a:lnSpc>
              <a:defRPr sz="3000" b="0" i="0" cap="none" baseline="0">
                <a:solidFill>
                  <a:schemeClr val="tx1"/>
                </a:solidFill>
                <a:latin typeface="+mn-lt"/>
                <a:cs typeface="Andes ExtraLight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6846263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ue Geometric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139A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115888" indent="-115888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" name="Line 1086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" name="Line 1087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" name="Rectangle 1088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8" name="Rectangle 1089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9" name="Freeform 1098"/>
          <p:cNvSpPr>
            <a:spLocks/>
          </p:cNvSpPr>
          <p:nvPr/>
        </p:nvSpPr>
        <p:spPr bwMode="auto">
          <a:xfrm>
            <a:off x="487363" y="617538"/>
            <a:ext cx="3175" cy="1587"/>
          </a:xfrm>
          <a:custGeom>
            <a:avLst/>
            <a:gdLst>
              <a:gd name="T0" fmla="*/ 0 w 2"/>
              <a:gd name="T1" fmla="*/ 0 h 1587"/>
              <a:gd name="T2" fmla="*/ 2147483646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0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0 w 2"/>
              <a:gd name="T25" fmla="*/ 0 h 1587"/>
              <a:gd name="T26" fmla="*/ 0 w 2"/>
              <a:gd name="T27" fmla="*/ 0 h 1587"/>
              <a:gd name="T28" fmla="*/ 0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147483646 w 2"/>
              <a:gd name="T35" fmla="*/ 0 h 1587"/>
              <a:gd name="T36" fmla="*/ 2147483646 w 2"/>
              <a:gd name="T37" fmla="*/ 0 h 1587"/>
              <a:gd name="T38" fmla="*/ 2147483646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" name="Freeform 1115"/>
          <p:cNvSpPr>
            <a:spLocks/>
          </p:cNvSpPr>
          <p:nvPr/>
        </p:nvSpPr>
        <p:spPr bwMode="auto">
          <a:xfrm>
            <a:off x="458788" y="473075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0 w 2"/>
              <a:gd name="T5" fmla="*/ 2147483646 h 2"/>
              <a:gd name="T6" fmla="*/ 0 w 2"/>
              <a:gd name="T7" fmla="*/ 2147483646 h 2"/>
              <a:gd name="T8" fmla="*/ 0 w 2"/>
              <a:gd name="T9" fmla="*/ 2147483646 h 2"/>
              <a:gd name="T10" fmla="*/ 0 w 2"/>
              <a:gd name="T11" fmla="*/ 2147483646 h 2"/>
              <a:gd name="T12" fmla="*/ 2147483646 w 2"/>
              <a:gd name="T13" fmla="*/ 2147483646 h 2"/>
              <a:gd name="T14" fmla="*/ 2147483646 w 2"/>
              <a:gd name="T15" fmla="*/ 2147483646 h 2"/>
              <a:gd name="T16" fmla="*/ 2147483646 w 2"/>
              <a:gd name="T17" fmla="*/ 0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2147483646 w 2"/>
              <a:gd name="T29" fmla="*/ 2147483646 h 2"/>
              <a:gd name="T30" fmla="*/ 2147483646 w 2"/>
              <a:gd name="T31" fmla="*/ 2147483646 h 2"/>
              <a:gd name="T32" fmla="*/ 2147483646 w 2"/>
              <a:gd name="T33" fmla="*/ 2147483646 h 2"/>
              <a:gd name="T34" fmla="*/ 2147483646 w 2"/>
              <a:gd name="T35" fmla="*/ 2147483646 h 2"/>
              <a:gd name="T36" fmla="*/ 2147483646 w 2"/>
              <a:gd name="T37" fmla="*/ 2147483646 h 2"/>
              <a:gd name="T38" fmla="*/ 2147483646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2147483646 w 2"/>
              <a:gd name="T55" fmla="*/ 2147483646 h 2"/>
              <a:gd name="T56" fmla="*/ 0 w 2"/>
              <a:gd name="T57" fmla="*/ 2147483646 h 2"/>
              <a:gd name="T58" fmla="*/ 2147483646 w 2"/>
              <a:gd name="T59" fmla="*/ 2147483646 h 2"/>
              <a:gd name="T60" fmla="*/ 2147483646 w 2"/>
              <a:gd name="T61" fmla="*/ 2147483646 h 2"/>
              <a:gd name="T62" fmla="*/ 2147483646 w 2"/>
              <a:gd name="T63" fmla="*/ 2147483646 h 2"/>
              <a:gd name="T64" fmla="*/ 0 w 2"/>
              <a:gd name="T65" fmla="*/ 2147483646 h 2"/>
              <a:gd name="T66" fmla="*/ 0 w 2"/>
              <a:gd name="T67" fmla="*/ 2147483646 h 2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" name="Freeform 1120"/>
          <p:cNvSpPr>
            <a:spLocks/>
          </p:cNvSpPr>
          <p:nvPr/>
        </p:nvSpPr>
        <p:spPr bwMode="auto">
          <a:xfrm>
            <a:off x="458788" y="4635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147483646 h 2"/>
              <a:gd name="T4" fmla="*/ 0 w 2"/>
              <a:gd name="T5" fmla="*/ 2147483646 h 2"/>
              <a:gd name="T6" fmla="*/ 0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2147483646 w 2"/>
              <a:gd name="T13" fmla="*/ 0 h 2"/>
              <a:gd name="T14" fmla="*/ 2147483646 w 2"/>
              <a:gd name="T15" fmla="*/ 0 h 2"/>
              <a:gd name="T16" fmla="*/ 0 w 2"/>
              <a:gd name="T17" fmla="*/ 0 h 2"/>
              <a:gd name="T18" fmla="*/ 0 w 2"/>
              <a:gd name="T19" fmla="*/ 2147483646 h 2"/>
              <a:gd name="T20" fmla="*/ 0 w 2"/>
              <a:gd name="T21" fmla="*/ 2147483646 h 2"/>
              <a:gd name="T22" fmla="*/ 2147483646 w 2"/>
              <a:gd name="T23" fmla="*/ 0 h 2"/>
              <a:gd name="T24" fmla="*/ 2147483646 w 2"/>
              <a:gd name="T25" fmla="*/ 0 h 2"/>
              <a:gd name="T26" fmla="*/ 2147483646 w 2"/>
              <a:gd name="T27" fmla="*/ 0 h 2"/>
              <a:gd name="T28" fmla="*/ 2147483646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0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2147483646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2147483646 w 2"/>
              <a:gd name="T53" fmla="*/ 2147483646 h 2"/>
              <a:gd name="T54" fmla="*/ 2147483646 w 2"/>
              <a:gd name="T55" fmla="*/ 2147483646 h 2"/>
              <a:gd name="T56" fmla="*/ 2147483646 w 2"/>
              <a:gd name="T57" fmla="*/ 0 h 2"/>
              <a:gd name="T58" fmla="*/ 0 w 2"/>
              <a:gd name="T59" fmla="*/ 0 h 2"/>
              <a:gd name="T60" fmla="*/ 0 w 2"/>
              <a:gd name="T61" fmla="*/ 0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" name="Freeform 1134"/>
          <p:cNvSpPr>
            <a:spLocks/>
          </p:cNvSpPr>
          <p:nvPr/>
        </p:nvSpPr>
        <p:spPr bwMode="auto">
          <a:xfrm>
            <a:off x="703263" y="514350"/>
            <a:ext cx="3175" cy="6350"/>
          </a:xfrm>
          <a:custGeom>
            <a:avLst/>
            <a:gdLst>
              <a:gd name="T0" fmla="*/ 2147483646 w 2"/>
              <a:gd name="T1" fmla="*/ 2147483646 h 4"/>
              <a:gd name="T2" fmla="*/ 2147483646 w 2"/>
              <a:gd name="T3" fmla="*/ 2147483646 h 4"/>
              <a:gd name="T4" fmla="*/ 2147483646 w 2"/>
              <a:gd name="T5" fmla="*/ 2147483646 h 4"/>
              <a:gd name="T6" fmla="*/ 2147483646 w 2"/>
              <a:gd name="T7" fmla="*/ 2147483646 h 4"/>
              <a:gd name="T8" fmla="*/ 2147483646 w 2"/>
              <a:gd name="T9" fmla="*/ 0 h 4"/>
              <a:gd name="T10" fmla="*/ 2147483646 w 2"/>
              <a:gd name="T11" fmla="*/ 0 h 4"/>
              <a:gd name="T12" fmla="*/ 2147483646 w 2"/>
              <a:gd name="T13" fmla="*/ 0 h 4"/>
              <a:gd name="T14" fmla="*/ 0 w 2"/>
              <a:gd name="T15" fmla="*/ 2147483646 h 4"/>
              <a:gd name="T16" fmla="*/ 2147483646 w 2"/>
              <a:gd name="T17" fmla="*/ 2147483646 h 4"/>
              <a:gd name="T18" fmla="*/ 2147483646 w 2"/>
              <a:gd name="T19" fmla="*/ 2147483646 h 4"/>
              <a:gd name="T20" fmla="*/ 2147483646 w 2"/>
              <a:gd name="T21" fmla="*/ 2147483646 h 4"/>
              <a:gd name="T22" fmla="*/ 2147483646 w 2"/>
              <a:gd name="T23" fmla="*/ 0 h 4"/>
              <a:gd name="T24" fmla="*/ 2147483646 w 2"/>
              <a:gd name="T25" fmla="*/ 2147483646 h 4"/>
              <a:gd name="T26" fmla="*/ 2147483646 w 2"/>
              <a:gd name="T27" fmla="*/ 2147483646 h 4"/>
              <a:gd name="T28" fmla="*/ 2147483646 w 2"/>
              <a:gd name="T29" fmla="*/ 2147483646 h 4"/>
              <a:gd name="T30" fmla="*/ 2147483646 w 2"/>
              <a:gd name="T31" fmla="*/ 2147483646 h 4"/>
              <a:gd name="T32" fmla="*/ 2147483646 w 2"/>
              <a:gd name="T33" fmla="*/ 2147483646 h 4"/>
              <a:gd name="T34" fmla="*/ 2147483646 w 2"/>
              <a:gd name="T35" fmla="*/ 2147483646 h 4"/>
              <a:gd name="T36" fmla="*/ 2147483646 w 2"/>
              <a:gd name="T37" fmla="*/ 2147483646 h 4"/>
              <a:gd name="T38" fmla="*/ 2147483646 w 2"/>
              <a:gd name="T39" fmla="*/ 2147483646 h 4"/>
              <a:gd name="T40" fmla="*/ 2147483646 w 2"/>
              <a:gd name="T41" fmla="*/ 2147483646 h 4"/>
              <a:gd name="T42" fmla="*/ 2147483646 w 2"/>
              <a:gd name="T43" fmla="*/ 2147483646 h 4"/>
              <a:gd name="T44" fmla="*/ 2147483646 w 2"/>
              <a:gd name="T45" fmla="*/ 2147483646 h 4"/>
              <a:gd name="T46" fmla="*/ 2147483646 w 2"/>
              <a:gd name="T47" fmla="*/ 2147483646 h 4"/>
              <a:gd name="T48" fmla="*/ 2147483646 w 2"/>
              <a:gd name="T49" fmla="*/ 2147483646 h 4"/>
              <a:gd name="T50" fmla="*/ 2147483646 w 2"/>
              <a:gd name="T51" fmla="*/ 2147483646 h 4"/>
              <a:gd name="T52" fmla="*/ 0 w 2"/>
              <a:gd name="T53" fmla="*/ 2147483646 h 4"/>
              <a:gd name="T54" fmla="*/ 2147483646 w 2"/>
              <a:gd name="T55" fmla="*/ 2147483646 h 4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2" h="4">
                <a:moveTo>
                  <a:pt x="2" y="4"/>
                </a:move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" name="Freeform 1141"/>
          <p:cNvSpPr>
            <a:spLocks/>
          </p:cNvSpPr>
          <p:nvPr/>
        </p:nvSpPr>
        <p:spPr bwMode="auto">
          <a:xfrm>
            <a:off x="706438" y="479425"/>
            <a:ext cx="1587" cy="6350"/>
          </a:xfrm>
          <a:custGeom>
            <a:avLst/>
            <a:gdLst>
              <a:gd name="T0" fmla="*/ 0 w 1587"/>
              <a:gd name="T1" fmla="*/ 2147483646 h 4"/>
              <a:gd name="T2" fmla="*/ 0 w 1587"/>
              <a:gd name="T3" fmla="*/ 2147483646 h 4"/>
              <a:gd name="T4" fmla="*/ 0 w 1587"/>
              <a:gd name="T5" fmla="*/ 0 h 4"/>
              <a:gd name="T6" fmla="*/ 0 w 1587"/>
              <a:gd name="T7" fmla="*/ 0 h 4"/>
              <a:gd name="T8" fmla="*/ 0 w 1587"/>
              <a:gd name="T9" fmla="*/ 2147483646 h 4"/>
              <a:gd name="T10" fmla="*/ 0 w 1587"/>
              <a:gd name="T11" fmla="*/ 2147483646 h 4"/>
              <a:gd name="T12" fmla="*/ 0 w 1587"/>
              <a:gd name="T13" fmla="*/ 2147483646 h 4"/>
              <a:gd name="T14" fmla="*/ 0 w 1587"/>
              <a:gd name="T15" fmla="*/ 2147483646 h 4"/>
              <a:gd name="T16" fmla="*/ 0 w 1587"/>
              <a:gd name="T17" fmla="*/ 2147483646 h 4"/>
              <a:gd name="T18" fmla="*/ 0 w 1587"/>
              <a:gd name="T19" fmla="*/ 2147483646 h 4"/>
              <a:gd name="T20" fmla="*/ 0 w 1587"/>
              <a:gd name="T21" fmla="*/ 2147483646 h 4"/>
              <a:gd name="T22" fmla="*/ 0 w 1587"/>
              <a:gd name="T23" fmla="*/ 2147483646 h 4"/>
              <a:gd name="T24" fmla="*/ 0 w 1587"/>
              <a:gd name="T25" fmla="*/ 2147483646 h 4"/>
              <a:gd name="T26" fmla="*/ 0 w 1587"/>
              <a:gd name="T27" fmla="*/ 2147483646 h 4"/>
              <a:gd name="T28" fmla="*/ 0 w 1587"/>
              <a:gd name="T29" fmla="*/ 2147483646 h 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87" h="4">
                <a:moveTo>
                  <a:pt x="0" y="4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0" y="4"/>
                </a:lnTo>
                <a:lnTo>
                  <a:pt x="0" y="2"/>
                </a:lnTo>
                <a:lnTo>
                  <a:pt x="0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" name="Freeform 1148"/>
          <p:cNvSpPr>
            <a:spLocks/>
          </p:cNvSpPr>
          <p:nvPr/>
        </p:nvSpPr>
        <p:spPr bwMode="auto">
          <a:xfrm>
            <a:off x="693738" y="460375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2147483646 w 2"/>
              <a:gd name="T3" fmla="*/ 0 h 2"/>
              <a:gd name="T4" fmla="*/ 2147483646 w 2"/>
              <a:gd name="T5" fmla="*/ 0 h 2"/>
              <a:gd name="T6" fmla="*/ 2147483646 w 2"/>
              <a:gd name="T7" fmla="*/ 0 h 2"/>
              <a:gd name="T8" fmla="*/ 2147483646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0 h 2"/>
              <a:gd name="T26" fmla="*/ 2147483646 w 2"/>
              <a:gd name="T27" fmla="*/ 0 h 2"/>
              <a:gd name="T28" fmla="*/ 2147483646 w 2"/>
              <a:gd name="T29" fmla="*/ 0 h 2"/>
              <a:gd name="T30" fmla="*/ 0 w 2"/>
              <a:gd name="T31" fmla="*/ 2147483646 h 2"/>
              <a:gd name="T32" fmla="*/ 2147483646 w 2"/>
              <a:gd name="T33" fmla="*/ 2147483646 h 2"/>
              <a:gd name="T34" fmla="*/ 2147483646 w 2"/>
              <a:gd name="T35" fmla="*/ 0 h 2"/>
              <a:gd name="T36" fmla="*/ 0 w 2"/>
              <a:gd name="T37" fmla="*/ 2147483646 h 2"/>
              <a:gd name="T38" fmla="*/ 2147483646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0 w 2"/>
              <a:gd name="T57" fmla="*/ 2147483646 h 2"/>
              <a:gd name="T58" fmla="*/ 2147483646 w 2"/>
              <a:gd name="T59" fmla="*/ 2147483646 h 2"/>
              <a:gd name="T60" fmla="*/ 2147483646 w 2"/>
              <a:gd name="T61" fmla="*/ 2147483646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" name="Freeform 1150"/>
          <p:cNvSpPr>
            <a:spLocks/>
          </p:cNvSpPr>
          <p:nvPr/>
        </p:nvSpPr>
        <p:spPr bwMode="auto">
          <a:xfrm>
            <a:off x="684213" y="447675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0 h 2"/>
              <a:gd name="T4" fmla="*/ 0 w 1587"/>
              <a:gd name="T5" fmla="*/ 2147483646 h 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" name="Freeform 1152"/>
          <p:cNvSpPr>
            <a:spLocks/>
          </p:cNvSpPr>
          <p:nvPr/>
        </p:nvSpPr>
        <p:spPr bwMode="auto">
          <a:xfrm>
            <a:off x="684213" y="447675"/>
            <a:ext cx="3175" cy="3175"/>
          </a:xfrm>
          <a:custGeom>
            <a:avLst/>
            <a:gdLst>
              <a:gd name="T0" fmla="*/ 2147483646 w 2"/>
              <a:gd name="T1" fmla="*/ 0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0 h 2"/>
              <a:gd name="T8" fmla="*/ 0 w 2"/>
              <a:gd name="T9" fmla="*/ 2147483646 h 2"/>
              <a:gd name="T10" fmla="*/ 2147483646 w 2"/>
              <a:gd name="T11" fmla="*/ 2147483646 h 2"/>
              <a:gd name="T12" fmla="*/ 2147483646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" name="Freeform 1154"/>
          <p:cNvSpPr>
            <a:spLocks/>
          </p:cNvSpPr>
          <p:nvPr/>
        </p:nvSpPr>
        <p:spPr bwMode="auto">
          <a:xfrm>
            <a:off x="665163" y="434975"/>
            <a:ext cx="3175" cy="1588"/>
          </a:xfrm>
          <a:custGeom>
            <a:avLst/>
            <a:gdLst>
              <a:gd name="T0" fmla="*/ 2147483646 w 2"/>
              <a:gd name="T1" fmla="*/ 0 h 1588"/>
              <a:gd name="T2" fmla="*/ 0 w 2"/>
              <a:gd name="T3" fmla="*/ 0 h 1588"/>
              <a:gd name="T4" fmla="*/ 2147483646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" name="Freeform 1156"/>
          <p:cNvSpPr>
            <a:spLocks/>
          </p:cNvSpPr>
          <p:nvPr/>
        </p:nvSpPr>
        <p:spPr bwMode="auto">
          <a:xfrm>
            <a:off x="665163" y="431800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2147483646 h 2"/>
              <a:gd name="T8" fmla="*/ 2147483646 w 2"/>
              <a:gd name="T9" fmla="*/ 2147483646 h 2"/>
              <a:gd name="T10" fmla="*/ 2147483646 w 2"/>
              <a:gd name="T11" fmla="*/ 2147483646 h 2"/>
              <a:gd name="T12" fmla="*/ 2147483646 w 2"/>
              <a:gd name="T13" fmla="*/ 2147483646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2147483646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" name="Freeform 1163"/>
          <p:cNvSpPr>
            <a:spLocks/>
          </p:cNvSpPr>
          <p:nvPr/>
        </p:nvSpPr>
        <p:spPr bwMode="auto">
          <a:xfrm>
            <a:off x="611188" y="415925"/>
            <a:ext cx="6350" cy="3175"/>
          </a:xfrm>
          <a:custGeom>
            <a:avLst/>
            <a:gdLst>
              <a:gd name="T0" fmla="*/ 2147483646 w 4"/>
              <a:gd name="T1" fmla="*/ 2147483646 h 2"/>
              <a:gd name="T2" fmla="*/ 2147483646 w 4"/>
              <a:gd name="T3" fmla="*/ 2147483646 h 2"/>
              <a:gd name="T4" fmla="*/ 2147483646 w 4"/>
              <a:gd name="T5" fmla="*/ 2147483646 h 2"/>
              <a:gd name="T6" fmla="*/ 2147483646 w 4"/>
              <a:gd name="T7" fmla="*/ 0 h 2"/>
              <a:gd name="T8" fmla="*/ 2147483646 w 4"/>
              <a:gd name="T9" fmla="*/ 0 h 2"/>
              <a:gd name="T10" fmla="*/ 2147483646 w 4"/>
              <a:gd name="T11" fmla="*/ 0 h 2"/>
              <a:gd name="T12" fmla="*/ 2147483646 w 4"/>
              <a:gd name="T13" fmla="*/ 0 h 2"/>
              <a:gd name="T14" fmla="*/ 0 w 4"/>
              <a:gd name="T15" fmla="*/ 2147483646 h 2"/>
              <a:gd name="T16" fmla="*/ 2147483646 w 4"/>
              <a:gd name="T17" fmla="*/ 2147483646 h 2"/>
              <a:gd name="T18" fmla="*/ 2147483646 w 4"/>
              <a:gd name="T19" fmla="*/ 0 h 2"/>
              <a:gd name="T20" fmla="*/ 2147483646 w 4"/>
              <a:gd name="T21" fmla="*/ 2147483646 h 2"/>
              <a:gd name="T22" fmla="*/ 2147483646 w 4"/>
              <a:gd name="T23" fmla="*/ 0 h 2"/>
              <a:gd name="T24" fmla="*/ 2147483646 w 4"/>
              <a:gd name="T25" fmla="*/ 0 h 2"/>
              <a:gd name="T26" fmla="*/ 2147483646 w 4"/>
              <a:gd name="T27" fmla="*/ 0 h 2"/>
              <a:gd name="T28" fmla="*/ 2147483646 w 4"/>
              <a:gd name="T29" fmla="*/ 0 h 2"/>
              <a:gd name="T30" fmla="*/ 0 w 4"/>
              <a:gd name="T31" fmla="*/ 0 h 2"/>
              <a:gd name="T32" fmla="*/ 2147483646 w 4"/>
              <a:gd name="T33" fmla="*/ 2147483646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" h="2">
                <a:moveTo>
                  <a:pt x="2" y="2"/>
                </a:moveTo>
                <a:lnTo>
                  <a:pt x="2" y="2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0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" name="Freeform 1172"/>
          <p:cNvSpPr>
            <a:spLocks/>
          </p:cNvSpPr>
          <p:nvPr/>
        </p:nvSpPr>
        <p:spPr bwMode="auto">
          <a:xfrm>
            <a:off x="582613" y="476250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147483646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0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0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0 w 2"/>
              <a:gd name="T57" fmla="*/ 2147483646 h 2"/>
              <a:gd name="T58" fmla="*/ 0 w 2"/>
              <a:gd name="T59" fmla="*/ 2147483646 h 2"/>
              <a:gd name="T60" fmla="*/ 0 w 2"/>
              <a:gd name="T61" fmla="*/ 2147483646 h 2"/>
              <a:gd name="T62" fmla="*/ 0 w 2"/>
              <a:gd name="T63" fmla="*/ 2147483646 h 2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" name="Freeform 1177"/>
          <p:cNvSpPr>
            <a:spLocks/>
          </p:cNvSpPr>
          <p:nvPr/>
        </p:nvSpPr>
        <p:spPr bwMode="auto">
          <a:xfrm>
            <a:off x="557213" y="534988"/>
            <a:ext cx="3175" cy="3175"/>
          </a:xfrm>
          <a:custGeom>
            <a:avLst/>
            <a:gdLst>
              <a:gd name="T0" fmla="*/ 0 w 2"/>
              <a:gd name="T1" fmla="*/ 2147483646 h 2"/>
              <a:gd name="T2" fmla="*/ 2147483646 w 2"/>
              <a:gd name="T3" fmla="*/ 2147483646 h 2"/>
              <a:gd name="T4" fmla="*/ 2147483646 w 2"/>
              <a:gd name="T5" fmla="*/ 2147483646 h 2"/>
              <a:gd name="T6" fmla="*/ 2147483646 w 2"/>
              <a:gd name="T7" fmla="*/ 0 h 2"/>
              <a:gd name="T8" fmla="*/ 2147483646 w 2"/>
              <a:gd name="T9" fmla="*/ 0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2147483646 h 2"/>
              <a:gd name="T40" fmla="*/ 0 w 2"/>
              <a:gd name="T41" fmla="*/ 2147483646 h 2"/>
              <a:gd name="T42" fmla="*/ 2147483646 w 2"/>
              <a:gd name="T43" fmla="*/ 2147483646 h 2"/>
              <a:gd name="T44" fmla="*/ 2147483646 w 2"/>
              <a:gd name="T45" fmla="*/ 0 h 2"/>
              <a:gd name="T46" fmla="*/ 2147483646 w 2"/>
              <a:gd name="T47" fmla="*/ 0 h 2"/>
              <a:gd name="T48" fmla="*/ 2147483646 w 2"/>
              <a:gd name="T49" fmla="*/ 0 h 2"/>
              <a:gd name="T50" fmla="*/ 2147483646 w 2"/>
              <a:gd name="T51" fmla="*/ 0 h 2"/>
              <a:gd name="T52" fmla="*/ 2147483646 w 2"/>
              <a:gd name="T53" fmla="*/ 0 h 2"/>
              <a:gd name="T54" fmla="*/ 2147483646 w 2"/>
              <a:gd name="T55" fmla="*/ 0 h 2"/>
              <a:gd name="T56" fmla="*/ 2147483646 w 2"/>
              <a:gd name="T57" fmla="*/ 0 h 2"/>
              <a:gd name="T58" fmla="*/ 2147483646 w 2"/>
              <a:gd name="T59" fmla="*/ 0 h 2"/>
              <a:gd name="T60" fmla="*/ 2147483646 w 2"/>
              <a:gd name="T61" fmla="*/ 0 h 2"/>
              <a:gd name="T62" fmla="*/ 2147483646 w 2"/>
              <a:gd name="T63" fmla="*/ 0 h 2"/>
              <a:gd name="T64" fmla="*/ 2147483646 w 2"/>
              <a:gd name="T65" fmla="*/ 0 h 2"/>
              <a:gd name="T66" fmla="*/ 2147483646 w 2"/>
              <a:gd name="T67" fmla="*/ 2147483646 h 2"/>
              <a:gd name="T68" fmla="*/ 2147483646 w 2"/>
              <a:gd name="T69" fmla="*/ 0 h 2"/>
              <a:gd name="T70" fmla="*/ 2147483646 w 2"/>
              <a:gd name="T71" fmla="*/ 0 h 2"/>
              <a:gd name="T72" fmla="*/ 0 w 2"/>
              <a:gd name="T73" fmla="*/ 0 h 2"/>
              <a:gd name="T74" fmla="*/ 0 w 2"/>
              <a:gd name="T75" fmla="*/ 0 h 2"/>
              <a:gd name="T76" fmla="*/ 0 w 2"/>
              <a:gd name="T77" fmla="*/ 2147483646 h 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" name="Freeform 1180"/>
          <p:cNvSpPr>
            <a:spLocks/>
          </p:cNvSpPr>
          <p:nvPr/>
        </p:nvSpPr>
        <p:spPr bwMode="auto">
          <a:xfrm>
            <a:off x="560388" y="530225"/>
            <a:ext cx="3175" cy="4763"/>
          </a:xfrm>
          <a:custGeom>
            <a:avLst/>
            <a:gdLst>
              <a:gd name="T0" fmla="*/ 0 w 2"/>
              <a:gd name="T1" fmla="*/ 2147483646 h 3"/>
              <a:gd name="T2" fmla="*/ 0 w 2"/>
              <a:gd name="T3" fmla="*/ 2147483646 h 3"/>
              <a:gd name="T4" fmla="*/ 2147483646 w 2"/>
              <a:gd name="T5" fmla="*/ 2147483646 h 3"/>
              <a:gd name="T6" fmla="*/ 2147483646 w 2"/>
              <a:gd name="T7" fmla="*/ 2147483646 h 3"/>
              <a:gd name="T8" fmla="*/ 0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2147483646 h 3"/>
              <a:gd name="T16" fmla="*/ 0 w 2"/>
              <a:gd name="T17" fmla="*/ 2147483646 h 3"/>
              <a:gd name="T18" fmla="*/ 0 w 2"/>
              <a:gd name="T19" fmla="*/ 2147483646 h 3"/>
              <a:gd name="T20" fmla="*/ 0 w 2"/>
              <a:gd name="T21" fmla="*/ 2147483646 h 3"/>
              <a:gd name="T22" fmla="*/ 0 w 2"/>
              <a:gd name="T23" fmla="*/ 0 h 3"/>
              <a:gd name="T24" fmla="*/ 0 w 2"/>
              <a:gd name="T25" fmla="*/ 2147483646 h 3"/>
              <a:gd name="T26" fmla="*/ 0 w 2"/>
              <a:gd name="T27" fmla="*/ 2147483646 h 3"/>
              <a:gd name="T28" fmla="*/ 0 w 2"/>
              <a:gd name="T29" fmla="*/ 2147483646 h 3"/>
              <a:gd name="T30" fmla="*/ 0 w 2"/>
              <a:gd name="T31" fmla="*/ 2147483646 h 3"/>
              <a:gd name="T32" fmla="*/ 0 w 2"/>
              <a:gd name="T33" fmla="*/ 2147483646 h 3"/>
              <a:gd name="T34" fmla="*/ 0 w 2"/>
              <a:gd name="T35" fmla="*/ 2147483646 h 3"/>
              <a:gd name="T36" fmla="*/ 0 w 2"/>
              <a:gd name="T37" fmla="*/ 2147483646 h 3"/>
              <a:gd name="T38" fmla="*/ 0 w 2"/>
              <a:gd name="T39" fmla="*/ 2147483646 h 3"/>
              <a:gd name="T40" fmla="*/ 0 w 2"/>
              <a:gd name="T41" fmla="*/ 2147483646 h 3"/>
              <a:gd name="T42" fmla="*/ 0 w 2"/>
              <a:gd name="T43" fmla="*/ 2147483646 h 3"/>
              <a:gd name="T44" fmla="*/ 0 w 2"/>
              <a:gd name="T45" fmla="*/ 2147483646 h 3"/>
              <a:gd name="T46" fmla="*/ 0 w 2"/>
              <a:gd name="T47" fmla="*/ 2147483646 h 3"/>
              <a:gd name="T48" fmla="*/ 0 w 2"/>
              <a:gd name="T49" fmla="*/ 2147483646 h 3"/>
              <a:gd name="T50" fmla="*/ 0 w 2"/>
              <a:gd name="T51" fmla="*/ 2147483646 h 3"/>
              <a:gd name="T52" fmla="*/ 0 w 2"/>
              <a:gd name="T53" fmla="*/ 2147483646 h 3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0" y="3"/>
                </a:lnTo>
                <a:lnTo>
                  <a:pt x="2" y="3"/>
                </a:lnTo>
                <a:lnTo>
                  <a:pt x="0" y="0"/>
                </a:lnTo>
                <a:lnTo>
                  <a:pt x="0" y="3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" name="Line 1187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" name="Line 1188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5" name="Freeform 1208"/>
          <p:cNvSpPr>
            <a:spLocks/>
          </p:cNvSpPr>
          <p:nvPr/>
        </p:nvSpPr>
        <p:spPr bwMode="auto">
          <a:xfrm>
            <a:off x="595313" y="55721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" name="Freeform 1210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0 h 2"/>
              <a:gd name="T8" fmla="*/ 2147483646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147483646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0 h 2"/>
              <a:gd name="T24" fmla="*/ 2147483646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2147483646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" name="Freeform 1214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147483646 h 2"/>
              <a:gd name="T2" fmla="*/ 2147483646 w 2"/>
              <a:gd name="T3" fmla="*/ 2147483646 h 2"/>
              <a:gd name="T4" fmla="*/ 0 w 2"/>
              <a:gd name="T5" fmla="*/ 0 h 2"/>
              <a:gd name="T6" fmla="*/ 0 w 2"/>
              <a:gd name="T7" fmla="*/ 2147483646 h 2"/>
              <a:gd name="T8" fmla="*/ 0 w 2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" name="Rectangle 1215"/>
          <p:cNvSpPr>
            <a:spLocks noChangeArrowheads="1"/>
          </p:cNvSpPr>
          <p:nvPr/>
        </p:nvSpPr>
        <p:spPr bwMode="auto">
          <a:xfrm>
            <a:off x="595313" y="627063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29" name="Freeform 1217"/>
          <p:cNvSpPr>
            <a:spLocks/>
          </p:cNvSpPr>
          <p:nvPr/>
        </p:nvSpPr>
        <p:spPr bwMode="auto">
          <a:xfrm>
            <a:off x="595313" y="6270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" name="Freeform 1219"/>
          <p:cNvSpPr>
            <a:spLocks/>
          </p:cNvSpPr>
          <p:nvPr/>
        </p:nvSpPr>
        <p:spPr bwMode="auto">
          <a:xfrm>
            <a:off x="731838" y="54133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1" name="Freeform 1221"/>
          <p:cNvSpPr>
            <a:spLocks/>
          </p:cNvSpPr>
          <p:nvPr/>
        </p:nvSpPr>
        <p:spPr bwMode="auto">
          <a:xfrm>
            <a:off x="731838" y="541338"/>
            <a:ext cx="3175" cy="3175"/>
          </a:xfrm>
          <a:custGeom>
            <a:avLst/>
            <a:gdLst>
              <a:gd name="T0" fmla="*/ 2147483646 w 2"/>
              <a:gd name="T1" fmla="*/ 0 h 2"/>
              <a:gd name="T2" fmla="*/ 2147483646 w 2"/>
              <a:gd name="T3" fmla="*/ 0 h 2"/>
              <a:gd name="T4" fmla="*/ 2147483646 w 2"/>
              <a:gd name="T5" fmla="*/ 0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2147483646 h 2"/>
              <a:gd name="T12" fmla="*/ 2147483646 w 2"/>
              <a:gd name="T13" fmla="*/ 0 h 2"/>
              <a:gd name="T14" fmla="*/ 2147483646 w 2"/>
              <a:gd name="T15" fmla="*/ 0 h 2"/>
              <a:gd name="T16" fmla="*/ 2147483646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2147483646 h 2"/>
              <a:gd name="T24" fmla="*/ 2147483646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2" name="Freeform 1234"/>
          <p:cNvSpPr>
            <a:spLocks/>
          </p:cNvSpPr>
          <p:nvPr/>
        </p:nvSpPr>
        <p:spPr bwMode="auto">
          <a:xfrm>
            <a:off x="722313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0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2147483646 w 2"/>
              <a:gd name="T9" fmla="*/ 0 h 1587"/>
              <a:gd name="T10" fmla="*/ 2147483646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2147483646 w 2"/>
              <a:gd name="T25" fmla="*/ 0 h 1587"/>
              <a:gd name="T26" fmla="*/ 2147483646 w 2"/>
              <a:gd name="T27" fmla="*/ 0 h 1587"/>
              <a:gd name="T28" fmla="*/ 2147483646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147483646 w 2"/>
              <a:gd name="T35" fmla="*/ 0 h 1587"/>
              <a:gd name="T36" fmla="*/ 0 w 2"/>
              <a:gd name="T37" fmla="*/ 0 h 1587"/>
              <a:gd name="T38" fmla="*/ 0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w 2"/>
              <a:gd name="T47" fmla="*/ 0 h 1587"/>
              <a:gd name="T48" fmla="*/ 0 w 2"/>
              <a:gd name="T49" fmla="*/ 0 h 1587"/>
              <a:gd name="T50" fmla="*/ 0 w 2"/>
              <a:gd name="T51" fmla="*/ 0 h 1587"/>
              <a:gd name="T52" fmla="*/ 0 w 2"/>
              <a:gd name="T53" fmla="*/ 0 h 1587"/>
              <a:gd name="T54" fmla="*/ 0 w 2"/>
              <a:gd name="T55" fmla="*/ 0 h 1587"/>
              <a:gd name="T56" fmla="*/ 0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3" name="Line 1237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4" name="Line 1238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" name="Freeform 1240"/>
          <p:cNvSpPr>
            <a:spLocks/>
          </p:cNvSpPr>
          <p:nvPr/>
        </p:nvSpPr>
        <p:spPr bwMode="auto">
          <a:xfrm>
            <a:off x="728663" y="541338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2147483646 h 2"/>
              <a:gd name="T4" fmla="*/ 0 w 1587"/>
              <a:gd name="T5" fmla="*/ 0 h 2"/>
              <a:gd name="T6" fmla="*/ 0 w 1587"/>
              <a:gd name="T7" fmla="*/ 2147483646 h 2"/>
              <a:gd name="T8" fmla="*/ 0 w 1587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6" name="Freeform 1243"/>
          <p:cNvSpPr>
            <a:spLocks/>
          </p:cNvSpPr>
          <p:nvPr/>
        </p:nvSpPr>
        <p:spPr bwMode="auto">
          <a:xfrm>
            <a:off x="728663" y="538163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2147483646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0 w 2"/>
              <a:gd name="T9" fmla="*/ 2147483646 h 2"/>
              <a:gd name="T10" fmla="*/ 0 w 2"/>
              <a:gd name="T11" fmla="*/ 2147483646 h 2"/>
              <a:gd name="T12" fmla="*/ 2147483646 w 2"/>
              <a:gd name="T13" fmla="*/ 2147483646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0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2147483646 w 2"/>
              <a:gd name="T39" fmla="*/ 2147483646 h 2"/>
              <a:gd name="T40" fmla="*/ 2147483646 w 2"/>
              <a:gd name="T41" fmla="*/ 2147483646 h 2"/>
              <a:gd name="T42" fmla="*/ 2147483646 w 2"/>
              <a:gd name="T43" fmla="*/ 2147483646 h 2"/>
              <a:gd name="T44" fmla="*/ 2147483646 w 2"/>
              <a:gd name="T45" fmla="*/ 2147483646 h 2"/>
              <a:gd name="T46" fmla="*/ 2147483646 w 2"/>
              <a:gd name="T47" fmla="*/ 2147483646 h 2"/>
              <a:gd name="T48" fmla="*/ 0 w 2"/>
              <a:gd name="T49" fmla="*/ 0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2147483646 w 2"/>
              <a:gd name="T57" fmla="*/ 2147483646 h 2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" name="Freeform 1246"/>
          <p:cNvSpPr>
            <a:spLocks/>
          </p:cNvSpPr>
          <p:nvPr/>
        </p:nvSpPr>
        <p:spPr bwMode="auto">
          <a:xfrm>
            <a:off x="725488" y="547688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0 h 2"/>
              <a:gd name="T6" fmla="*/ 2147483646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147483646 h 2"/>
              <a:gd name="T14" fmla="*/ 0 w 2"/>
              <a:gd name="T15" fmla="*/ 2147483646 h 2"/>
              <a:gd name="T16" fmla="*/ 2147483646 w 2"/>
              <a:gd name="T17" fmla="*/ 0 h 2"/>
              <a:gd name="T18" fmla="*/ 2147483646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2147483646 h 2"/>
              <a:gd name="T48" fmla="*/ 0 w 2"/>
              <a:gd name="T49" fmla="*/ 2147483646 h 2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8" name="Freeform 1250"/>
          <p:cNvSpPr>
            <a:spLocks/>
          </p:cNvSpPr>
          <p:nvPr/>
        </p:nvSpPr>
        <p:spPr bwMode="auto">
          <a:xfrm>
            <a:off x="731838" y="530225"/>
            <a:ext cx="3175" cy="1588"/>
          </a:xfrm>
          <a:custGeom>
            <a:avLst/>
            <a:gdLst>
              <a:gd name="T0" fmla="*/ 2147483646 w 2"/>
              <a:gd name="T1" fmla="*/ 0 h 1588"/>
              <a:gd name="T2" fmla="*/ 0 w 2"/>
              <a:gd name="T3" fmla="*/ 0 h 1588"/>
              <a:gd name="T4" fmla="*/ 2147483646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9" name="Freeform 1252"/>
          <p:cNvSpPr>
            <a:spLocks/>
          </p:cNvSpPr>
          <p:nvPr/>
        </p:nvSpPr>
        <p:spPr bwMode="auto">
          <a:xfrm>
            <a:off x="731838" y="527050"/>
            <a:ext cx="3175" cy="7938"/>
          </a:xfrm>
          <a:custGeom>
            <a:avLst/>
            <a:gdLst>
              <a:gd name="T0" fmla="*/ 2147483646 w 2"/>
              <a:gd name="T1" fmla="*/ 2147483646 h 5"/>
              <a:gd name="T2" fmla="*/ 2147483646 w 2"/>
              <a:gd name="T3" fmla="*/ 2147483646 h 5"/>
              <a:gd name="T4" fmla="*/ 0 w 2"/>
              <a:gd name="T5" fmla="*/ 0 h 5"/>
              <a:gd name="T6" fmla="*/ 0 w 2"/>
              <a:gd name="T7" fmla="*/ 2147483646 h 5"/>
              <a:gd name="T8" fmla="*/ 0 w 2"/>
              <a:gd name="T9" fmla="*/ 2147483646 h 5"/>
              <a:gd name="T10" fmla="*/ 2147483646 w 2"/>
              <a:gd name="T11" fmla="*/ 2147483646 h 5"/>
              <a:gd name="T12" fmla="*/ 2147483646 w 2"/>
              <a:gd name="T13" fmla="*/ 2147483646 h 5"/>
              <a:gd name="T14" fmla="*/ 2147483646 w 2"/>
              <a:gd name="T15" fmla="*/ 2147483646 h 5"/>
              <a:gd name="T16" fmla="*/ 0 w 2"/>
              <a:gd name="T17" fmla="*/ 0 h 5"/>
              <a:gd name="T18" fmla="*/ 0 w 2"/>
              <a:gd name="T19" fmla="*/ 2147483646 h 5"/>
              <a:gd name="T20" fmla="*/ 0 w 2"/>
              <a:gd name="T21" fmla="*/ 2147483646 h 5"/>
              <a:gd name="T22" fmla="*/ 2147483646 w 2"/>
              <a:gd name="T23" fmla="*/ 2147483646 h 5"/>
              <a:gd name="T24" fmla="*/ 2147483646 w 2"/>
              <a:gd name="T25" fmla="*/ 2147483646 h 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5">
                <a:moveTo>
                  <a:pt x="2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0" name="Freeform 1255"/>
          <p:cNvSpPr>
            <a:spLocks/>
          </p:cNvSpPr>
          <p:nvPr/>
        </p:nvSpPr>
        <p:spPr bwMode="auto">
          <a:xfrm>
            <a:off x="712788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2147483646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2147483646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2147483646 w 2"/>
              <a:gd name="T19" fmla="*/ 0 h 1587"/>
              <a:gd name="T20" fmla="*/ 2147483646 w 2"/>
              <a:gd name="T21" fmla="*/ 0 h 1587"/>
              <a:gd name="T22" fmla="*/ 2147483646 w 2"/>
              <a:gd name="T23" fmla="*/ 0 h 1587"/>
              <a:gd name="T24" fmla="*/ 2147483646 w 2"/>
              <a:gd name="T25" fmla="*/ 0 h 1587"/>
              <a:gd name="T26" fmla="*/ 2147483646 w 2"/>
              <a:gd name="T27" fmla="*/ 0 h 1587"/>
              <a:gd name="T28" fmla="*/ 2147483646 w 2"/>
              <a:gd name="T29" fmla="*/ 0 h 1587"/>
              <a:gd name="T30" fmla="*/ 2147483646 w 2"/>
              <a:gd name="T31" fmla="*/ 0 h 1587"/>
              <a:gd name="T32" fmla="*/ 2147483646 w 2"/>
              <a:gd name="T33" fmla="*/ 0 h 1587"/>
              <a:gd name="T34" fmla="*/ 2147483646 w 2"/>
              <a:gd name="T35" fmla="*/ 0 h 1587"/>
              <a:gd name="T36" fmla="*/ 2147483646 w 2"/>
              <a:gd name="T37" fmla="*/ 0 h 1587"/>
              <a:gd name="T38" fmla="*/ 2147483646 w 2"/>
              <a:gd name="T39" fmla="*/ 0 h 1587"/>
              <a:gd name="T40" fmla="*/ 2147483646 w 2"/>
              <a:gd name="T41" fmla="*/ 0 h 1587"/>
              <a:gd name="T42" fmla="*/ 2147483646 w 2"/>
              <a:gd name="T43" fmla="*/ 0 h 1587"/>
              <a:gd name="T44" fmla="*/ 2147483646 w 2"/>
              <a:gd name="T45" fmla="*/ 0 h 1587"/>
              <a:gd name="T46" fmla="*/ 2147483646 w 2"/>
              <a:gd name="T47" fmla="*/ 0 h 1587"/>
              <a:gd name="T48" fmla="*/ 2147483646 w 2"/>
              <a:gd name="T49" fmla="*/ 0 h 1587"/>
              <a:gd name="T50" fmla="*/ 2147483646 w 2"/>
              <a:gd name="T51" fmla="*/ 0 h 1587"/>
              <a:gd name="T52" fmla="*/ 2147483646 w 2"/>
              <a:gd name="T53" fmla="*/ 0 h 1587"/>
              <a:gd name="T54" fmla="*/ 2147483646 w 2"/>
              <a:gd name="T55" fmla="*/ 0 h 1587"/>
              <a:gd name="T56" fmla="*/ 2147483646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w 2"/>
              <a:gd name="T63" fmla="*/ 0 h 158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" name="Rectangle 1256"/>
          <p:cNvSpPr>
            <a:spLocks noChangeArrowheads="1"/>
          </p:cNvSpPr>
          <p:nvPr/>
        </p:nvSpPr>
        <p:spPr bwMode="auto">
          <a:xfrm>
            <a:off x="722313" y="550863"/>
            <a:ext cx="1587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42" name="Freeform 1258"/>
          <p:cNvSpPr>
            <a:spLocks/>
          </p:cNvSpPr>
          <p:nvPr/>
        </p:nvSpPr>
        <p:spPr bwMode="auto">
          <a:xfrm>
            <a:off x="722313" y="5508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3" name="Freeform 1266"/>
          <p:cNvSpPr>
            <a:spLocks/>
          </p:cNvSpPr>
          <p:nvPr/>
        </p:nvSpPr>
        <p:spPr bwMode="auto">
          <a:xfrm>
            <a:off x="728663" y="53498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w 1587"/>
              <a:gd name="T63" fmla="*/ 0 h 1587"/>
              <a:gd name="T64" fmla="*/ 0 w 1587"/>
              <a:gd name="T65" fmla="*/ 0 h 1587"/>
              <a:gd name="T66" fmla="*/ 0 w 1587"/>
              <a:gd name="T67" fmla="*/ 0 h 1587"/>
              <a:gd name="T68" fmla="*/ 0 w 1587"/>
              <a:gd name="T69" fmla="*/ 0 h 1587"/>
              <a:gd name="T70" fmla="*/ 0 w 1587"/>
              <a:gd name="T71" fmla="*/ 0 h 1587"/>
              <a:gd name="T72" fmla="*/ 0 w 1587"/>
              <a:gd name="T73" fmla="*/ 0 h 1587"/>
              <a:gd name="T74" fmla="*/ 0 w 1587"/>
              <a:gd name="T75" fmla="*/ 0 h 1587"/>
              <a:gd name="T76" fmla="*/ 0 w 1587"/>
              <a:gd name="T77" fmla="*/ 0 h 1587"/>
              <a:gd name="T78" fmla="*/ 0 w 1587"/>
              <a:gd name="T79" fmla="*/ 0 h 1587"/>
              <a:gd name="T80" fmla="*/ 0 w 1587"/>
              <a:gd name="T81" fmla="*/ 0 h 1587"/>
              <a:gd name="T82" fmla="*/ 0 w 1587"/>
              <a:gd name="T83" fmla="*/ 0 h 1587"/>
              <a:gd name="T84" fmla="*/ 0 w 1587"/>
              <a:gd name="T85" fmla="*/ 0 h 1587"/>
              <a:gd name="T86" fmla="*/ 0 w 1587"/>
              <a:gd name="T87" fmla="*/ 0 h 1587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4" name="Freeform 1269"/>
          <p:cNvSpPr>
            <a:spLocks/>
          </p:cNvSpPr>
          <p:nvPr/>
        </p:nvSpPr>
        <p:spPr bwMode="auto">
          <a:xfrm>
            <a:off x="728663" y="530225"/>
            <a:ext cx="3175" cy="4763"/>
          </a:xfrm>
          <a:custGeom>
            <a:avLst/>
            <a:gdLst>
              <a:gd name="T0" fmla="*/ 0 w 2"/>
              <a:gd name="T1" fmla="*/ 2147483646 h 3"/>
              <a:gd name="T2" fmla="*/ 2147483646 w 2"/>
              <a:gd name="T3" fmla="*/ 0 h 3"/>
              <a:gd name="T4" fmla="*/ 2147483646 w 2"/>
              <a:gd name="T5" fmla="*/ 0 h 3"/>
              <a:gd name="T6" fmla="*/ 2147483646 w 2"/>
              <a:gd name="T7" fmla="*/ 0 h 3"/>
              <a:gd name="T8" fmla="*/ 2147483646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2147483646 h 3"/>
              <a:gd name="T16" fmla="*/ 0 w 2"/>
              <a:gd name="T17" fmla="*/ 2147483646 h 3"/>
              <a:gd name="T18" fmla="*/ 2147483646 w 2"/>
              <a:gd name="T19" fmla="*/ 0 h 3"/>
              <a:gd name="T20" fmla="*/ 2147483646 w 2"/>
              <a:gd name="T21" fmla="*/ 0 h 3"/>
              <a:gd name="T22" fmla="*/ 0 w 2"/>
              <a:gd name="T23" fmla="*/ 0 h 3"/>
              <a:gd name="T24" fmla="*/ 0 w 2"/>
              <a:gd name="T25" fmla="*/ 0 h 3"/>
              <a:gd name="T26" fmla="*/ 0 w 2"/>
              <a:gd name="T27" fmla="*/ 0 h 3"/>
              <a:gd name="T28" fmla="*/ 0 w 2"/>
              <a:gd name="T29" fmla="*/ 0 h 3"/>
              <a:gd name="T30" fmla="*/ 0 w 2"/>
              <a:gd name="T31" fmla="*/ 0 h 3"/>
              <a:gd name="T32" fmla="*/ 0 w 2"/>
              <a:gd name="T33" fmla="*/ 0 h 3"/>
              <a:gd name="T34" fmla="*/ 0 w 2"/>
              <a:gd name="T35" fmla="*/ 0 h 3"/>
              <a:gd name="T36" fmla="*/ 0 w 2"/>
              <a:gd name="T37" fmla="*/ 0 h 3"/>
              <a:gd name="T38" fmla="*/ 0 w 2"/>
              <a:gd name="T39" fmla="*/ 2147483646 h 3"/>
              <a:gd name="T40" fmla="*/ 0 w 2"/>
              <a:gd name="T41" fmla="*/ 2147483646 h 3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5" name="Line 1270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6" name="Line 1271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7" name="Rectangle 1272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48" name="Rectangle 1273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49" name="Line 1274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0" name="Line 1275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" name="Freeform 1277"/>
          <p:cNvSpPr>
            <a:spLocks/>
          </p:cNvSpPr>
          <p:nvPr/>
        </p:nvSpPr>
        <p:spPr bwMode="auto">
          <a:xfrm>
            <a:off x="728663" y="523875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2147483646 h 2"/>
              <a:gd name="T4" fmla="*/ 0 w 1587"/>
              <a:gd name="T5" fmla="*/ 0 h 2"/>
              <a:gd name="T6" fmla="*/ 0 w 1587"/>
              <a:gd name="T7" fmla="*/ 2147483646 h 2"/>
              <a:gd name="T8" fmla="*/ 0 w 1587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2" name="Freeform 1287"/>
          <p:cNvSpPr>
            <a:spLocks/>
          </p:cNvSpPr>
          <p:nvPr/>
        </p:nvSpPr>
        <p:spPr bwMode="auto">
          <a:xfrm>
            <a:off x="719138" y="5143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2147483646 w 2"/>
              <a:gd name="T25" fmla="*/ 2147483646 h 2"/>
              <a:gd name="T26" fmla="*/ 2147483646 w 2"/>
              <a:gd name="T27" fmla="*/ 2147483646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3" name="Freeform 1290"/>
          <p:cNvSpPr>
            <a:spLocks/>
          </p:cNvSpPr>
          <p:nvPr/>
        </p:nvSpPr>
        <p:spPr bwMode="auto">
          <a:xfrm>
            <a:off x="719138" y="517525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2147483646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0 h 2"/>
              <a:gd name="T48" fmla="*/ 0 w 2"/>
              <a:gd name="T49" fmla="*/ 2147483646 h 2"/>
              <a:gd name="T50" fmla="*/ 2147483646 w 2"/>
              <a:gd name="T51" fmla="*/ 2147483646 h 2"/>
              <a:gd name="T52" fmla="*/ 2147483646 w 2"/>
              <a:gd name="T53" fmla="*/ 0 h 2"/>
              <a:gd name="T54" fmla="*/ 2147483646 w 2"/>
              <a:gd name="T55" fmla="*/ 0 h 2"/>
              <a:gd name="T56" fmla="*/ 0 w 2"/>
              <a:gd name="T57" fmla="*/ 0 h 2"/>
              <a:gd name="T58" fmla="*/ 0 w 2"/>
              <a:gd name="T59" fmla="*/ 0 h 2"/>
              <a:gd name="T60" fmla="*/ 0 w 2"/>
              <a:gd name="T61" fmla="*/ 2147483646 h 2"/>
              <a:gd name="T62" fmla="*/ 0 w 2"/>
              <a:gd name="T63" fmla="*/ 2147483646 h 2"/>
              <a:gd name="T64" fmla="*/ 2147483646 w 2"/>
              <a:gd name="T65" fmla="*/ 2147483646 h 2"/>
              <a:gd name="T66" fmla="*/ 2147483646 w 2"/>
              <a:gd name="T67" fmla="*/ 2147483646 h 2"/>
              <a:gd name="T68" fmla="*/ 0 w 2"/>
              <a:gd name="T69" fmla="*/ 2147483646 h 2"/>
              <a:gd name="T70" fmla="*/ 0 w 2"/>
              <a:gd name="T71" fmla="*/ 2147483646 h 2"/>
              <a:gd name="T72" fmla="*/ 0 w 2"/>
              <a:gd name="T73" fmla="*/ 2147483646 h 2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4" name="Rectangle 1335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5" name="Rectangle 1336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6" name="Rectangle 1337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7" name="Rectangle 1340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8" name="Rectangle 1341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9" name="Rectangle 1342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0" name="Rectangle 1343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1" name="Rectangle 1344"/>
          <p:cNvSpPr>
            <a:spLocks noChangeArrowheads="1"/>
          </p:cNvSpPr>
          <p:nvPr/>
        </p:nvSpPr>
        <p:spPr bwMode="auto">
          <a:xfrm>
            <a:off x="465138" y="485775"/>
            <a:ext cx="1587" cy="31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2" name="Rectangle 61"/>
          <p:cNvSpPr>
            <a:spLocks noChangeArrowheads="1"/>
          </p:cNvSpPr>
          <p:nvPr/>
        </p:nvSpPr>
        <p:spPr bwMode="auto">
          <a:xfrm>
            <a:off x="0" y="2828925"/>
            <a:ext cx="9144000" cy="17621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115888" indent="-115888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solidFill>
                <a:schemeClr val="bg1"/>
              </a:solidFill>
              <a:cs typeface="Arial" charset="0"/>
            </a:endParaRPr>
          </a:p>
        </p:txBody>
      </p:sp>
      <p:grpSp>
        <p:nvGrpSpPr>
          <p:cNvPr id="63" name="Group 62"/>
          <p:cNvGrpSpPr>
            <a:grpSpLocks/>
          </p:cNvGrpSpPr>
          <p:nvPr/>
        </p:nvGrpSpPr>
        <p:grpSpPr bwMode="auto">
          <a:xfrm>
            <a:off x="6894513" y="6286500"/>
            <a:ext cx="2090737" cy="423863"/>
            <a:chOff x="264890" y="4539871"/>
            <a:chExt cx="4321263" cy="876905"/>
          </a:xfrm>
        </p:grpSpPr>
        <p:pic>
          <p:nvPicPr>
            <p:cNvPr id="64" name="Picture 63" descr="reverse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54" t="27124" b="28558"/>
            <a:stretch>
              <a:fillRect/>
            </a:stretch>
          </p:blipFill>
          <p:spPr bwMode="auto">
            <a:xfrm>
              <a:off x="1200795" y="4789714"/>
              <a:ext cx="3385358" cy="408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5" name="Picture 64" descr="NEW-WHITE-GRADIENT-GLOBES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430"/>
            <a:stretch>
              <a:fillRect/>
            </a:stretch>
          </p:blipFill>
          <p:spPr bwMode="auto">
            <a:xfrm>
              <a:off x="264890" y="4539871"/>
              <a:ext cx="935905" cy="876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30" name="Title 329"/>
          <p:cNvSpPr>
            <a:spLocks noGrp="1"/>
          </p:cNvSpPr>
          <p:nvPr>
            <p:ph type="title"/>
          </p:nvPr>
        </p:nvSpPr>
        <p:spPr>
          <a:xfrm>
            <a:off x="865910" y="1306550"/>
            <a:ext cx="7296726" cy="1450437"/>
          </a:xfrm>
        </p:spPr>
        <p:txBody>
          <a:bodyPr lIns="0" tIns="0" rIns="0" bIns="0" anchor="b">
            <a:normAutofit/>
          </a:bodyPr>
          <a:lstStyle>
            <a:lvl1pPr>
              <a:defRPr sz="38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32" name="Text Placeholder 331"/>
          <p:cNvSpPr>
            <a:spLocks noGrp="1"/>
          </p:cNvSpPr>
          <p:nvPr>
            <p:ph type="body" sz="quarter" idx="13"/>
          </p:nvPr>
        </p:nvSpPr>
        <p:spPr>
          <a:xfrm>
            <a:off x="851104" y="3074088"/>
            <a:ext cx="7328771" cy="2397495"/>
          </a:xfrm>
        </p:spPr>
        <p:txBody>
          <a:bodyPr lIns="0" tIns="0" rIns="0" bIns="0">
            <a:normAutofit/>
          </a:bodyPr>
          <a:lstStyle>
            <a:lvl1pPr>
              <a:lnSpc>
                <a:spcPct val="100000"/>
              </a:lnSpc>
              <a:defRPr sz="3000" b="0" i="0" cap="none" baseline="0">
                <a:solidFill>
                  <a:schemeClr val="bg1"/>
                </a:solidFill>
                <a:latin typeface="+mn-lt"/>
                <a:cs typeface="Andes ExtraLight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9462276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hoto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4479925"/>
            <a:ext cx="9144000" cy="2378075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115888" indent="-115888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4449763"/>
            <a:ext cx="9144000" cy="176212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115888" indent="-115888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solidFill>
                <a:schemeClr val="bg1"/>
              </a:solidFill>
              <a:cs typeface="Arial" charset="0"/>
            </a:endParaRPr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6894513" y="6286500"/>
            <a:ext cx="2090737" cy="423863"/>
            <a:chOff x="264890" y="4539871"/>
            <a:chExt cx="4321263" cy="876905"/>
          </a:xfrm>
        </p:grpSpPr>
        <p:pic>
          <p:nvPicPr>
            <p:cNvPr id="7" name="Picture 6" descr="reverse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54" t="27124" b="28558"/>
            <a:stretch>
              <a:fillRect/>
            </a:stretch>
          </p:blipFill>
          <p:spPr bwMode="auto">
            <a:xfrm>
              <a:off x="1200795" y="4789714"/>
              <a:ext cx="3385358" cy="408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7" descr="NEW-WHITE-GRADIENT-GLOBES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430"/>
            <a:stretch>
              <a:fillRect/>
            </a:stretch>
          </p:blipFill>
          <p:spPr bwMode="auto">
            <a:xfrm>
              <a:off x="264890" y="4539871"/>
              <a:ext cx="935905" cy="876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8" name="Text Placeholder 331"/>
          <p:cNvSpPr>
            <a:spLocks noGrp="1"/>
          </p:cNvSpPr>
          <p:nvPr>
            <p:ph type="body" sz="quarter" idx="13"/>
          </p:nvPr>
        </p:nvSpPr>
        <p:spPr>
          <a:xfrm>
            <a:off x="431800" y="4681311"/>
            <a:ext cx="8285018" cy="1550156"/>
          </a:xfrm>
        </p:spPr>
        <p:txBody>
          <a:bodyPr lIns="0" tIns="0" rIns="0" bIns="0"/>
          <a:lstStyle>
            <a:lvl1pPr>
              <a:lnSpc>
                <a:spcPct val="100000"/>
              </a:lnSpc>
              <a:defRPr sz="2400" b="0" i="0" cap="none" baseline="0">
                <a:solidFill>
                  <a:srgbClr val="FFFFFF"/>
                </a:solidFill>
                <a:latin typeface="+mn-lt"/>
                <a:cs typeface="Andes ExtraLight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4459111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noProof="0" dirty="0"/>
              <a:t>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3236584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12"/>
          </p:nvPr>
        </p:nvSpPr>
        <p:spPr/>
        <p:txBody>
          <a:bodyPr/>
          <a:lstStyle>
            <a:lvl3pPr marL="361950" indent="-361950">
              <a:buFont typeface="Arial" panose="020B0604020202020204" pitchFamily="34" charset="0"/>
              <a:buChar char="•"/>
              <a:defRPr/>
            </a:lvl3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4" name="Fußzeilenplatzhalter 2"/>
          <p:cNvSpPr>
            <a:spLocks noGrp="1"/>
          </p:cNvSpPr>
          <p:nvPr>
            <p:ph type="ftr" sz="quarter" idx="13"/>
          </p:nvPr>
        </p:nvSpPr>
        <p:spPr>
          <a:xfrm>
            <a:off x="1003300" y="6356350"/>
            <a:ext cx="5707063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liennummernplatzhalter 3"/>
          <p:cNvSpPr>
            <a:spLocks noGrp="1"/>
          </p:cNvSpPr>
          <p:nvPr>
            <p:ph type="sldNum" sz="quarter" idx="14"/>
          </p:nvPr>
        </p:nvSpPr>
        <p:spPr>
          <a:xfrm>
            <a:off x="357188" y="6350000"/>
            <a:ext cx="552450" cy="3587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755D53DE-E577-4115-B528-0BF547BD56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956232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ey Divider Geometr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008" b="2904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1086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" name="Line 1087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" name="Rectangle 1088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8" name="Rectangle 1089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9" name="Freeform 1098"/>
          <p:cNvSpPr>
            <a:spLocks/>
          </p:cNvSpPr>
          <p:nvPr/>
        </p:nvSpPr>
        <p:spPr bwMode="auto">
          <a:xfrm>
            <a:off x="487363" y="617538"/>
            <a:ext cx="3175" cy="1587"/>
          </a:xfrm>
          <a:custGeom>
            <a:avLst/>
            <a:gdLst>
              <a:gd name="T0" fmla="*/ 0 w 2"/>
              <a:gd name="T1" fmla="*/ 0 h 1587"/>
              <a:gd name="T2" fmla="*/ 2147483646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0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0 w 2"/>
              <a:gd name="T25" fmla="*/ 0 h 1587"/>
              <a:gd name="T26" fmla="*/ 0 w 2"/>
              <a:gd name="T27" fmla="*/ 0 h 1587"/>
              <a:gd name="T28" fmla="*/ 0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147483646 w 2"/>
              <a:gd name="T35" fmla="*/ 0 h 1587"/>
              <a:gd name="T36" fmla="*/ 2147483646 w 2"/>
              <a:gd name="T37" fmla="*/ 0 h 1587"/>
              <a:gd name="T38" fmla="*/ 2147483646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" name="Freeform 1115"/>
          <p:cNvSpPr>
            <a:spLocks/>
          </p:cNvSpPr>
          <p:nvPr/>
        </p:nvSpPr>
        <p:spPr bwMode="auto">
          <a:xfrm>
            <a:off x="458788" y="473075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0 w 2"/>
              <a:gd name="T5" fmla="*/ 2147483646 h 2"/>
              <a:gd name="T6" fmla="*/ 0 w 2"/>
              <a:gd name="T7" fmla="*/ 2147483646 h 2"/>
              <a:gd name="T8" fmla="*/ 0 w 2"/>
              <a:gd name="T9" fmla="*/ 2147483646 h 2"/>
              <a:gd name="T10" fmla="*/ 0 w 2"/>
              <a:gd name="T11" fmla="*/ 2147483646 h 2"/>
              <a:gd name="T12" fmla="*/ 2147483646 w 2"/>
              <a:gd name="T13" fmla="*/ 2147483646 h 2"/>
              <a:gd name="T14" fmla="*/ 2147483646 w 2"/>
              <a:gd name="T15" fmla="*/ 2147483646 h 2"/>
              <a:gd name="T16" fmla="*/ 2147483646 w 2"/>
              <a:gd name="T17" fmla="*/ 0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2147483646 w 2"/>
              <a:gd name="T29" fmla="*/ 2147483646 h 2"/>
              <a:gd name="T30" fmla="*/ 2147483646 w 2"/>
              <a:gd name="T31" fmla="*/ 2147483646 h 2"/>
              <a:gd name="T32" fmla="*/ 2147483646 w 2"/>
              <a:gd name="T33" fmla="*/ 2147483646 h 2"/>
              <a:gd name="T34" fmla="*/ 2147483646 w 2"/>
              <a:gd name="T35" fmla="*/ 2147483646 h 2"/>
              <a:gd name="T36" fmla="*/ 2147483646 w 2"/>
              <a:gd name="T37" fmla="*/ 2147483646 h 2"/>
              <a:gd name="T38" fmla="*/ 2147483646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2147483646 w 2"/>
              <a:gd name="T55" fmla="*/ 2147483646 h 2"/>
              <a:gd name="T56" fmla="*/ 0 w 2"/>
              <a:gd name="T57" fmla="*/ 2147483646 h 2"/>
              <a:gd name="T58" fmla="*/ 2147483646 w 2"/>
              <a:gd name="T59" fmla="*/ 2147483646 h 2"/>
              <a:gd name="T60" fmla="*/ 2147483646 w 2"/>
              <a:gd name="T61" fmla="*/ 2147483646 h 2"/>
              <a:gd name="T62" fmla="*/ 2147483646 w 2"/>
              <a:gd name="T63" fmla="*/ 2147483646 h 2"/>
              <a:gd name="T64" fmla="*/ 0 w 2"/>
              <a:gd name="T65" fmla="*/ 2147483646 h 2"/>
              <a:gd name="T66" fmla="*/ 0 w 2"/>
              <a:gd name="T67" fmla="*/ 2147483646 h 2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" name="Freeform 1120"/>
          <p:cNvSpPr>
            <a:spLocks/>
          </p:cNvSpPr>
          <p:nvPr/>
        </p:nvSpPr>
        <p:spPr bwMode="auto">
          <a:xfrm>
            <a:off x="458788" y="4635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147483646 h 2"/>
              <a:gd name="T4" fmla="*/ 0 w 2"/>
              <a:gd name="T5" fmla="*/ 2147483646 h 2"/>
              <a:gd name="T6" fmla="*/ 0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2147483646 w 2"/>
              <a:gd name="T13" fmla="*/ 0 h 2"/>
              <a:gd name="T14" fmla="*/ 2147483646 w 2"/>
              <a:gd name="T15" fmla="*/ 0 h 2"/>
              <a:gd name="T16" fmla="*/ 0 w 2"/>
              <a:gd name="T17" fmla="*/ 0 h 2"/>
              <a:gd name="T18" fmla="*/ 0 w 2"/>
              <a:gd name="T19" fmla="*/ 2147483646 h 2"/>
              <a:gd name="T20" fmla="*/ 0 w 2"/>
              <a:gd name="T21" fmla="*/ 2147483646 h 2"/>
              <a:gd name="T22" fmla="*/ 2147483646 w 2"/>
              <a:gd name="T23" fmla="*/ 0 h 2"/>
              <a:gd name="T24" fmla="*/ 2147483646 w 2"/>
              <a:gd name="T25" fmla="*/ 0 h 2"/>
              <a:gd name="T26" fmla="*/ 2147483646 w 2"/>
              <a:gd name="T27" fmla="*/ 0 h 2"/>
              <a:gd name="T28" fmla="*/ 2147483646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0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2147483646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2147483646 w 2"/>
              <a:gd name="T53" fmla="*/ 2147483646 h 2"/>
              <a:gd name="T54" fmla="*/ 2147483646 w 2"/>
              <a:gd name="T55" fmla="*/ 2147483646 h 2"/>
              <a:gd name="T56" fmla="*/ 2147483646 w 2"/>
              <a:gd name="T57" fmla="*/ 0 h 2"/>
              <a:gd name="T58" fmla="*/ 0 w 2"/>
              <a:gd name="T59" fmla="*/ 0 h 2"/>
              <a:gd name="T60" fmla="*/ 0 w 2"/>
              <a:gd name="T61" fmla="*/ 0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" name="Freeform 1134"/>
          <p:cNvSpPr>
            <a:spLocks/>
          </p:cNvSpPr>
          <p:nvPr/>
        </p:nvSpPr>
        <p:spPr bwMode="auto">
          <a:xfrm>
            <a:off x="703263" y="514350"/>
            <a:ext cx="3175" cy="6350"/>
          </a:xfrm>
          <a:custGeom>
            <a:avLst/>
            <a:gdLst>
              <a:gd name="T0" fmla="*/ 2147483646 w 2"/>
              <a:gd name="T1" fmla="*/ 2147483646 h 4"/>
              <a:gd name="T2" fmla="*/ 2147483646 w 2"/>
              <a:gd name="T3" fmla="*/ 2147483646 h 4"/>
              <a:gd name="T4" fmla="*/ 2147483646 w 2"/>
              <a:gd name="T5" fmla="*/ 2147483646 h 4"/>
              <a:gd name="T6" fmla="*/ 2147483646 w 2"/>
              <a:gd name="T7" fmla="*/ 2147483646 h 4"/>
              <a:gd name="T8" fmla="*/ 2147483646 w 2"/>
              <a:gd name="T9" fmla="*/ 0 h 4"/>
              <a:gd name="T10" fmla="*/ 2147483646 w 2"/>
              <a:gd name="T11" fmla="*/ 0 h 4"/>
              <a:gd name="T12" fmla="*/ 2147483646 w 2"/>
              <a:gd name="T13" fmla="*/ 0 h 4"/>
              <a:gd name="T14" fmla="*/ 0 w 2"/>
              <a:gd name="T15" fmla="*/ 2147483646 h 4"/>
              <a:gd name="T16" fmla="*/ 2147483646 w 2"/>
              <a:gd name="T17" fmla="*/ 2147483646 h 4"/>
              <a:gd name="T18" fmla="*/ 2147483646 w 2"/>
              <a:gd name="T19" fmla="*/ 2147483646 h 4"/>
              <a:gd name="T20" fmla="*/ 2147483646 w 2"/>
              <a:gd name="T21" fmla="*/ 2147483646 h 4"/>
              <a:gd name="T22" fmla="*/ 2147483646 w 2"/>
              <a:gd name="T23" fmla="*/ 0 h 4"/>
              <a:gd name="T24" fmla="*/ 2147483646 w 2"/>
              <a:gd name="T25" fmla="*/ 2147483646 h 4"/>
              <a:gd name="T26" fmla="*/ 2147483646 w 2"/>
              <a:gd name="T27" fmla="*/ 2147483646 h 4"/>
              <a:gd name="T28" fmla="*/ 2147483646 w 2"/>
              <a:gd name="T29" fmla="*/ 2147483646 h 4"/>
              <a:gd name="T30" fmla="*/ 2147483646 w 2"/>
              <a:gd name="T31" fmla="*/ 2147483646 h 4"/>
              <a:gd name="T32" fmla="*/ 2147483646 w 2"/>
              <a:gd name="T33" fmla="*/ 2147483646 h 4"/>
              <a:gd name="T34" fmla="*/ 2147483646 w 2"/>
              <a:gd name="T35" fmla="*/ 2147483646 h 4"/>
              <a:gd name="T36" fmla="*/ 2147483646 w 2"/>
              <a:gd name="T37" fmla="*/ 2147483646 h 4"/>
              <a:gd name="T38" fmla="*/ 2147483646 w 2"/>
              <a:gd name="T39" fmla="*/ 2147483646 h 4"/>
              <a:gd name="T40" fmla="*/ 2147483646 w 2"/>
              <a:gd name="T41" fmla="*/ 2147483646 h 4"/>
              <a:gd name="T42" fmla="*/ 2147483646 w 2"/>
              <a:gd name="T43" fmla="*/ 2147483646 h 4"/>
              <a:gd name="T44" fmla="*/ 2147483646 w 2"/>
              <a:gd name="T45" fmla="*/ 2147483646 h 4"/>
              <a:gd name="T46" fmla="*/ 2147483646 w 2"/>
              <a:gd name="T47" fmla="*/ 2147483646 h 4"/>
              <a:gd name="T48" fmla="*/ 2147483646 w 2"/>
              <a:gd name="T49" fmla="*/ 2147483646 h 4"/>
              <a:gd name="T50" fmla="*/ 2147483646 w 2"/>
              <a:gd name="T51" fmla="*/ 2147483646 h 4"/>
              <a:gd name="T52" fmla="*/ 0 w 2"/>
              <a:gd name="T53" fmla="*/ 2147483646 h 4"/>
              <a:gd name="T54" fmla="*/ 2147483646 w 2"/>
              <a:gd name="T55" fmla="*/ 2147483646 h 4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2" h="4">
                <a:moveTo>
                  <a:pt x="2" y="4"/>
                </a:move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" name="Freeform 1141"/>
          <p:cNvSpPr>
            <a:spLocks/>
          </p:cNvSpPr>
          <p:nvPr/>
        </p:nvSpPr>
        <p:spPr bwMode="auto">
          <a:xfrm>
            <a:off x="706438" y="479425"/>
            <a:ext cx="1587" cy="6350"/>
          </a:xfrm>
          <a:custGeom>
            <a:avLst/>
            <a:gdLst>
              <a:gd name="T0" fmla="*/ 0 w 1587"/>
              <a:gd name="T1" fmla="*/ 2147483646 h 4"/>
              <a:gd name="T2" fmla="*/ 0 w 1587"/>
              <a:gd name="T3" fmla="*/ 2147483646 h 4"/>
              <a:gd name="T4" fmla="*/ 0 w 1587"/>
              <a:gd name="T5" fmla="*/ 0 h 4"/>
              <a:gd name="T6" fmla="*/ 0 w 1587"/>
              <a:gd name="T7" fmla="*/ 0 h 4"/>
              <a:gd name="T8" fmla="*/ 0 w 1587"/>
              <a:gd name="T9" fmla="*/ 2147483646 h 4"/>
              <a:gd name="T10" fmla="*/ 0 w 1587"/>
              <a:gd name="T11" fmla="*/ 2147483646 h 4"/>
              <a:gd name="T12" fmla="*/ 0 w 1587"/>
              <a:gd name="T13" fmla="*/ 2147483646 h 4"/>
              <a:gd name="T14" fmla="*/ 0 w 1587"/>
              <a:gd name="T15" fmla="*/ 2147483646 h 4"/>
              <a:gd name="T16" fmla="*/ 0 w 1587"/>
              <a:gd name="T17" fmla="*/ 2147483646 h 4"/>
              <a:gd name="T18" fmla="*/ 0 w 1587"/>
              <a:gd name="T19" fmla="*/ 2147483646 h 4"/>
              <a:gd name="T20" fmla="*/ 0 w 1587"/>
              <a:gd name="T21" fmla="*/ 2147483646 h 4"/>
              <a:gd name="T22" fmla="*/ 0 w 1587"/>
              <a:gd name="T23" fmla="*/ 2147483646 h 4"/>
              <a:gd name="T24" fmla="*/ 0 w 1587"/>
              <a:gd name="T25" fmla="*/ 2147483646 h 4"/>
              <a:gd name="T26" fmla="*/ 0 w 1587"/>
              <a:gd name="T27" fmla="*/ 2147483646 h 4"/>
              <a:gd name="T28" fmla="*/ 0 w 1587"/>
              <a:gd name="T29" fmla="*/ 2147483646 h 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87" h="4">
                <a:moveTo>
                  <a:pt x="0" y="4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0" y="4"/>
                </a:lnTo>
                <a:lnTo>
                  <a:pt x="0" y="2"/>
                </a:lnTo>
                <a:lnTo>
                  <a:pt x="0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" name="Freeform 1148"/>
          <p:cNvSpPr>
            <a:spLocks/>
          </p:cNvSpPr>
          <p:nvPr/>
        </p:nvSpPr>
        <p:spPr bwMode="auto">
          <a:xfrm>
            <a:off x="693738" y="460375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2147483646 w 2"/>
              <a:gd name="T3" fmla="*/ 0 h 2"/>
              <a:gd name="T4" fmla="*/ 2147483646 w 2"/>
              <a:gd name="T5" fmla="*/ 0 h 2"/>
              <a:gd name="T6" fmla="*/ 2147483646 w 2"/>
              <a:gd name="T7" fmla="*/ 0 h 2"/>
              <a:gd name="T8" fmla="*/ 2147483646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0 h 2"/>
              <a:gd name="T26" fmla="*/ 2147483646 w 2"/>
              <a:gd name="T27" fmla="*/ 0 h 2"/>
              <a:gd name="T28" fmla="*/ 2147483646 w 2"/>
              <a:gd name="T29" fmla="*/ 0 h 2"/>
              <a:gd name="T30" fmla="*/ 0 w 2"/>
              <a:gd name="T31" fmla="*/ 2147483646 h 2"/>
              <a:gd name="T32" fmla="*/ 2147483646 w 2"/>
              <a:gd name="T33" fmla="*/ 2147483646 h 2"/>
              <a:gd name="T34" fmla="*/ 2147483646 w 2"/>
              <a:gd name="T35" fmla="*/ 0 h 2"/>
              <a:gd name="T36" fmla="*/ 0 w 2"/>
              <a:gd name="T37" fmla="*/ 2147483646 h 2"/>
              <a:gd name="T38" fmla="*/ 2147483646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0 w 2"/>
              <a:gd name="T57" fmla="*/ 2147483646 h 2"/>
              <a:gd name="T58" fmla="*/ 2147483646 w 2"/>
              <a:gd name="T59" fmla="*/ 2147483646 h 2"/>
              <a:gd name="T60" fmla="*/ 2147483646 w 2"/>
              <a:gd name="T61" fmla="*/ 2147483646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" name="Freeform 1150"/>
          <p:cNvSpPr>
            <a:spLocks/>
          </p:cNvSpPr>
          <p:nvPr/>
        </p:nvSpPr>
        <p:spPr bwMode="auto">
          <a:xfrm>
            <a:off x="684213" y="447675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0 h 2"/>
              <a:gd name="T4" fmla="*/ 0 w 1587"/>
              <a:gd name="T5" fmla="*/ 2147483646 h 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" name="Freeform 1152"/>
          <p:cNvSpPr>
            <a:spLocks/>
          </p:cNvSpPr>
          <p:nvPr/>
        </p:nvSpPr>
        <p:spPr bwMode="auto">
          <a:xfrm>
            <a:off x="684213" y="447675"/>
            <a:ext cx="3175" cy="3175"/>
          </a:xfrm>
          <a:custGeom>
            <a:avLst/>
            <a:gdLst>
              <a:gd name="T0" fmla="*/ 2147483646 w 2"/>
              <a:gd name="T1" fmla="*/ 0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0 h 2"/>
              <a:gd name="T8" fmla="*/ 0 w 2"/>
              <a:gd name="T9" fmla="*/ 2147483646 h 2"/>
              <a:gd name="T10" fmla="*/ 2147483646 w 2"/>
              <a:gd name="T11" fmla="*/ 2147483646 h 2"/>
              <a:gd name="T12" fmla="*/ 2147483646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" name="Freeform 1154"/>
          <p:cNvSpPr>
            <a:spLocks/>
          </p:cNvSpPr>
          <p:nvPr/>
        </p:nvSpPr>
        <p:spPr bwMode="auto">
          <a:xfrm>
            <a:off x="665163" y="434975"/>
            <a:ext cx="3175" cy="1588"/>
          </a:xfrm>
          <a:custGeom>
            <a:avLst/>
            <a:gdLst>
              <a:gd name="T0" fmla="*/ 2147483646 w 2"/>
              <a:gd name="T1" fmla="*/ 0 h 1588"/>
              <a:gd name="T2" fmla="*/ 0 w 2"/>
              <a:gd name="T3" fmla="*/ 0 h 1588"/>
              <a:gd name="T4" fmla="*/ 2147483646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" name="Freeform 1156"/>
          <p:cNvSpPr>
            <a:spLocks/>
          </p:cNvSpPr>
          <p:nvPr/>
        </p:nvSpPr>
        <p:spPr bwMode="auto">
          <a:xfrm>
            <a:off x="665163" y="431800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2147483646 h 2"/>
              <a:gd name="T8" fmla="*/ 2147483646 w 2"/>
              <a:gd name="T9" fmla="*/ 2147483646 h 2"/>
              <a:gd name="T10" fmla="*/ 2147483646 w 2"/>
              <a:gd name="T11" fmla="*/ 2147483646 h 2"/>
              <a:gd name="T12" fmla="*/ 2147483646 w 2"/>
              <a:gd name="T13" fmla="*/ 2147483646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2147483646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" name="Freeform 1163"/>
          <p:cNvSpPr>
            <a:spLocks/>
          </p:cNvSpPr>
          <p:nvPr/>
        </p:nvSpPr>
        <p:spPr bwMode="auto">
          <a:xfrm>
            <a:off x="611188" y="415925"/>
            <a:ext cx="6350" cy="3175"/>
          </a:xfrm>
          <a:custGeom>
            <a:avLst/>
            <a:gdLst>
              <a:gd name="T0" fmla="*/ 2147483646 w 4"/>
              <a:gd name="T1" fmla="*/ 2147483646 h 2"/>
              <a:gd name="T2" fmla="*/ 2147483646 w 4"/>
              <a:gd name="T3" fmla="*/ 2147483646 h 2"/>
              <a:gd name="T4" fmla="*/ 2147483646 w 4"/>
              <a:gd name="T5" fmla="*/ 2147483646 h 2"/>
              <a:gd name="T6" fmla="*/ 2147483646 w 4"/>
              <a:gd name="T7" fmla="*/ 0 h 2"/>
              <a:gd name="T8" fmla="*/ 2147483646 w 4"/>
              <a:gd name="T9" fmla="*/ 0 h 2"/>
              <a:gd name="T10" fmla="*/ 2147483646 w 4"/>
              <a:gd name="T11" fmla="*/ 0 h 2"/>
              <a:gd name="T12" fmla="*/ 2147483646 w 4"/>
              <a:gd name="T13" fmla="*/ 0 h 2"/>
              <a:gd name="T14" fmla="*/ 0 w 4"/>
              <a:gd name="T15" fmla="*/ 2147483646 h 2"/>
              <a:gd name="T16" fmla="*/ 2147483646 w 4"/>
              <a:gd name="T17" fmla="*/ 2147483646 h 2"/>
              <a:gd name="T18" fmla="*/ 2147483646 w 4"/>
              <a:gd name="T19" fmla="*/ 0 h 2"/>
              <a:gd name="T20" fmla="*/ 2147483646 w 4"/>
              <a:gd name="T21" fmla="*/ 2147483646 h 2"/>
              <a:gd name="T22" fmla="*/ 2147483646 w 4"/>
              <a:gd name="T23" fmla="*/ 0 h 2"/>
              <a:gd name="T24" fmla="*/ 2147483646 w 4"/>
              <a:gd name="T25" fmla="*/ 0 h 2"/>
              <a:gd name="T26" fmla="*/ 2147483646 w 4"/>
              <a:gd name="T27" fmla="*/ 0 h 2"/>
              <a:gd name="T28" fmla="*/ 2147483646 w 4"/>
              <a:gd name="T29" fmla="*/ 0 h 2"/>
              <a:gd name="T30" fmla="*/ 0 w 4"/>
              <a:gd name="T31" fmla="*/ 0 h 2"/>
              <a:gd name="T32" fmla="*/ 2147483646 w 4"/>
              <a:gd name="T33" fmla="*/ 2147483646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" h="2">
                <a:moveTo>
                  <a:pt x="2" y="2"/>
                </a:moveTo>
                <a:lnTo>
                  <a:pt x="2" y="2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0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" name="Freeform 1172"/>
          <p:cNvSpPr>
            <a:spLocks/>
          </p:cNvSpPr>
          <p:nvPr/>
        </p:nvSpPr>
        <p:spPr bwMode="auto">
          <a:xfrm>
            <a:off x="582613" y="476250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147483646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0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0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0 w 2"/>
              <a:gd name="T57" fmla="*/ 2147483646 h 2"/>
              <a:gd name="T58" fmla="*/ 0 w 2"/>
              <a:gd name="T59" fmla="*/ 2147483646 h 2"/>
              <a:gd name="T60" fmla="*/ 0 w 2"/>
              <a:gd name="T61" fmla="*/ 2147483646 h 2"/>
              <a:gd name="T62" fmla="*/ 0 w 2"/>
              <a:gd name="T63" fmla="*/ 2147483646 h 2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" name="Freeform 1177"/>
          <p:cNvSpPr>
            <a:spLocks/>
          </p:cNvSpPr>
          <p:nvPr/>
        </p:nvSpPr>
        <p:spPr bwMode="auto">
          <a:xfrm>
            <a:off x="557213" y="534988"/>
            <a:ext cx="3175" cy="3175"/>
          </a:xfrm>
          <a:custGeom>
            <a:avLst/>
            <a:gdLst>
              <a:gd name="T0" fmla="*/ 0 w 2"/>
              <a:gd name="T1" fmla="*/ 2147483646 h 2"/>
              <a:gd name="T2" fmla="*/ 2147483646 w 2"/>
              <a:gd name="T3" fmla="*/ 2147483646 h 2"/>
              <a:gd name="T4" fmla="*/ 2147483646 w 2"/>
              <a:gd name="T5" fmla="*/ 2147483646 h 2"/>
              <a:gd name="T6" fmla="*/ 2147483646 w 2"/>
              <a:gd name="T7" fmla="*/ 0 h 2"/>
              <a:gd name="T8" fmla="*/ 2147483646 w 2"/>
              <a:gd name="T9" fmla="*/ 0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2147483646 h 2"/>
              <a:gd name="T40" fmla="*/ 0 w 2"/>
              <a:gd name="T41" fmla="*/ 2147483646 h 2"/>
              <a:gd name="T42" fmla="*/ 2147483646 w 2"/>
              <a:gd name="T43" fmla="*/ 2147483646 h 2"/>
              <a:gd name="T44" fmla="*/ 2147483646 w 2"/>
              <a:gd name="T45" fmla="*/ 0 h 2"/>
              <a:gd name="T46" fmla="*/ 2147483646 w 2"/>
              <a:gd name="T47" fmla="*/ 0 h 2"/>
              <a:gd name="T48" fmla="*/ 2147483646 w 2"/>
              <a:gd name="T49" fmla="*/ 0 h 2"/>
              <a:gd name="T50" fmla="*/ 2147483646 w 2"/>
              <a:gd name="T51" fmla="*/ 0 h 2"/>
              <a:gd name="T52" fmla="*/ 2147483646 w 2"/>
              <a:gd name="T53" fmla="*/ 0 h 2"/>
              <a:gd name="T54" fmla="*/ 2147483646 w 2"/>
              <a:gd name="T55" fmla="*/ 0 h 2"/>
              <a:gd name="T56" fmla="*/ 2147483646 w 2"/>
              <a:gd name="T57" fmla="*/ 0 h 2"/>
              <a:gd name="T58" fmla="*/ 2147483646 w 2"/>
              <a:gd name="T59" fmla="*/ 0 h 2"/>
              <a:gd name="T60" fmla="*/ 2147483646 w 2"/>
              <a:gd name="T61" fmla="*/ 0 h 2"/>
              <a:gd name="T62" fmla="*/ 2147483646 w 2"/>
              <a:gd name="T63" fmla="*/ 0 h 2"/>
              <a:gd name="T64" fmla="*/ 2147483646 w 2"/>
              <a:gd name="T65" fmla="*/ 0 h 2"/>
              <a:gd name="T66" fmla="*/ 2147483646 w 2"/>
              <a:gd name="T67" fmla="*/ 2147483646 h 2"/>
              <a:gd name="T68" fmla="*/ 2147483646 w 2"/>
              <a:gd name="T69" fmla="*/ 0 h 2"/>
              <a:gd name="T70" fmla="*/ 2147483646 w 2"/>
              <a:gd name="T71" fmla="*/ 0 h 2"/>
              <a:gd name="T72" fmla="*/ 0 w 2"/>
              <a:gd name="T73" fmla="*/ 0 h 2"/>
              <a:gd name="T74" fmla="*/ 0 w 2"/>
              <a:gd name="T75" fmla="*/ 0 h 2"/>
              <a:gd name="T76" fmla="*/ 0 w 2"/>
              <a:gd name="T77" fmla="*/ 2147483646 h 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" name="Freeform 1180"/>
          <p:cNvSpPr>
            <a:spLocks/>
          </p:cNvSpPr>
          <p:nvPr/>
        </p:nvSpPr>
        <p:spPr bwMode="auto">
          <a:xfrm>
            <a:off x="560388" y="530225"/>
            <a:ext cx="3175" cy="4763"/>
          </a:xfrm>
          <a:custGeom>
            <a:avLst/>
            <a:gdLst>
              <a:gd name="T0" fmla="*/ 0 w 2"/>
              <a:gd name="T1" fmla="*/ 2147483646 h 3"/>
              <a:gd name="T2" fmla="*/ 0 w 2"/>
              <a:gd name="T3" fmla="*/ 2147483646 h 3"/>
              <a:gd name="T4" fmla="*/ 2147483646 w 2"/>
              <a:gd name="T5" fmla="*/ 2147483646 h 3"/>
              <a:gd name="T6" fmla="*/ 2147483646 w 2"/>
              <a:gd name="T7" fmla="*/ 2147483646 h 3"/>
              <a:gd name="T8" fmla="*/ 0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2147483646 h 3"/>
              <a:gd name="T16" fmla="*/ 0 w 2"/>
              <a:gd name="T17" fmla="*/ 2147483646 h 3"/>
              <a:gd name="T18" fmla="*/ 0 w 2"/>
              <a:gd name="T19" fmla="*/ 2147483646 h 3"/>
              <a:gd name="T20" fmla="*/ 0 w 2"/>
              <a:gd name="T21" fmla="*/ 2147483646 h 3"/>
              <a:gd name="T22" fmla="*/ 0 w 2"/>
              <a:gd name="T23" fmla="*/ 0 h 3"/>
              <a:gd name="T24" fmla="*/ 0 w 2"/>
              <a:gd name="T25" fmla="*/ 2147483646 h 3"/>
              <a:gd name="T26" fmla="*/ 0 w 2"/>
              <a:gd name="T27" fmla="*/ 2147483646 h 3"/>
              <a:gd name="T28" fmla="*/ 0 w 2"/>
              <a:gd name="T29" fmla="*/ 2147483646 h 3"/>
              <a:gd name="T30" fmla="*/ 0 w 2"/>
              <a:gd name="T31" fmla="*/ 2147483646 h 3"/>
              <a:gd name="T32" fmla="*/ 0 w 2"/>
              <a:gd name="T33" fmla="*/ 2147483646 h 3"/>
              <a:gd name="T34" fmla="*/ 0 w 2"/>
              <a:gd name="T35" fmla="*/ 2147483646 h 3"/>
              <a:gd name="T36" fmla="*/ 0 w 2"/>
              <a:gd name="T37" fmla="*/ 2147483646 h 3"/>
              <a:gd name="T38" fmla="*/ 0 w 2"/>
              <a:gd name="T39" fmla="*/ 2147483646 h 3"/>
              <a:gd name="T40" fmla="*/ 0 w 2"/>
              <a:gd name="T41" fmla="*/ 2147483646 h 3"/>
              <a:gd name="T42" fmla="*/ 0 w 2"/>
              <a:gd name="T43" fmla="*/ 2147483646 h 3"/>
              <a:gd name="T44" fmla="*/ 0 w 2"/>
              <a:gd name="T45" fmla="*/ 2147483646 h 3"/>
              <a:gd name="T46" fmla="*/ 0 w 2"/>
              <a:gd name="T47" fmla="*/ 2147483646 h 3"/>
              <a:gd name="T48" fmla="*/ 0 w 2"/>
              <a:gd name="T49" fmla="*/ 2147483646 h 3"/>
              <a:gd name="T50" fmla="*/ 0 w 2"/>
              <a:gd name="T51" fmla="*/ 2147483646 h 3"/>
              <a:gd name="T52" fmla="*/ 0 w 2"/>
              <a:gd name="T53" fmla="*/ 2147483646 h 3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0" y="3"/>
                </a:lnTo>
                <a:lnTo>
                  <a:pt x="2" y="3"/>
                </a:lnTo>
                <a:lnTo>
                  <a:pt x="0" y="0"/>
                </a:lnTo>
                <a:lnTo>
                  <a:pt x="0" y="3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" name="Line 1187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" name="Line 1188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5" name="Freeform 1208"/>
          <p:cNvSpPr>
            <a:spLocks/>
          </p:cNvSpPr>
          <p:nvPr/>
        </p:nvSpPr>
        <p:spPr bwMode="auto">
          <a:xfrm>
            <a:off x="595313" y="55721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" name="Freeform 1210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0 h 2"/>
              <a:gd name="T8" fmla="*/ 2147483646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147483646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0 h 2"/>
              <a:gd name="T24" fmla="*/ 2147483646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2147483646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" name="Freeform 1214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147483646 h 2"/>
              <a:gd name="T2" fmla="*/ 2147483646 w 2"/>
              <a:gd name="T3" fmla="*/ 2147483646 h 2"/>
              <a:gd name="T4" fmla="*/ 0 w 2"/>
              <a:gd name="T5" fmla="*/ 0 h 2"/>
              <a:gd name="T6" fmla="*/ 0 w 2"/>
              <a:gd name="T7" fmla="*/ 2147483646 h 2"/>
              <a:gd name="T8" fmla="*/ 0 w 2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" name="Rectangle 1215"/>
          <p:cNvSpPr>
            <a:spLocks noChangeArrowheads="1"/>
          </p:cNvSpPr>
          <p:nvPr/>
        </p:nvSpPr>
        <p:spPr bwMode="auto">
          <a:xfrm>
            <a:off x="595313" y="627063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29" name="Freeform 1217"/>
          <p:cNvSpPr>
            <a:spLocks/>
          </p:cNvSpPr>
          <p:nvPr/>
        </p:nvSpPr>
        <p:spPr bwMode="auto">
          <a:xfrm>
            <a:off x="595313" y="6270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" name="Freeform 1219"/>
          <p:cNvSpPr>
            <a:spLocks/>
          </p:cNvSpPr>
          <p:nvPr/>
        </p:nvSpPr>
        <p:spPr bwMode="auto">
          <a:xfrm>
            <a:off x="731838" y="54133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1" name="Freeform 1221"/>
          <p:cNvSpPr>
            <a:spLocks/>
          </p:cNvSpPr>
          <p:nvPr/>
        </p:nvSpPr>
        <p:spPr bwMode="auto">
          <a:xfrm>
            <a:off x="731838" y="541338"/>
            <a:ext cx="3175" cy="3175"/>
          </a:xfrm>
          <a:custGeom>
            <a:avLst/>
            <a:gdLst>
              <a:gd name="T0" fmla="*/ 2147483646 w 2"/>
              <a:gd name="T1" fmla="*/ 0 h 2"/>
              <a:gd name="T2" fmla="*/ 2147483646 w 2"/>
              <a:gd name="T3" fmla="*/ 0 h 2"/>
              <a:gd name="T4" fmla="*/ 2147483646 w 2"/>
              <a:gd name="T5" fmla="*/ 0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2147483646 h 2"/>
              <a:gd name="T12" fmla="*/ 2147483646 w 2"/>
              <a:gd name="T13" fmla="*/ 0 h 2"/>
              <a:gd name="T14" fmla="*/ 2147483646 w 2"/>
              <a:gd name="T15" fmla="*/ 0 h 2"/>
              <a:gd name="T16" fmla="*/ 2147483646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2147483646 h 2"/>
              <a:gd name="T24" fmla="*/ 2147483646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2" name="Freeform 1234"/>
          <p:cNvSpPr>
            <a:spLocks/>
          </p:cNvSpPr>
          <p:nvPr/>
        </p:nvSpPr>
        <p:spPr bwMode="auto">
          <a:xfrm>
            <a:off x="722313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0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2147483646 w 2"/>
              <a:gd name="T9" fmla="*/ 0 h 1587"/>
              <a:gd name="T10" fmla="*/ 2147483646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2147483646 w 2"/>
              <a:gd name="T25" fmla="*/ 0 h 1587"/>
              <a:gd name="T26" fmla="*/ 2147483646 w 2"/>
              <a:gd name="T27" fmla="*/ 0 h 1587"/>
              <a:gd name="T28" fmla="*/ 2147483646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147483646 w 2"/>
              <a:gd name="T35" fmla="*/ 0 h 1587"/>
              <a:gd name="T36" fmla="*/ 0 w 2"/>
              <a:gd name="T37" fmla="*/ 0 h 1587"/>
              <a:gd name="T38" fmla="*/ 0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w 2"/>
              <a:gd name="T47" fmla="*/ 0 h 1587"/>
              <a:gd name="T48" fmla="*/ 0 w 2"/>
              <a:gd name="T49" fmla="*/ 0 h 1587"/>
              <a:gd name="T50" fmla="*/ 0 w 2"/>
              <a:gd name="T51" fmla="*/ 0 h 1587"/>
              <a:gd name="T52" fmla="*/ 0 w 2"/>
              <a:gd name="T53" fmla="*/ 0 h 1587"/>
              <a:gd name="T54" fmla="*/ 0 w 2"/>
              <a:gd name="T55" fmla="*/ 0 h 1587"/>
              <a:gd name="T56" fmla="*/ 0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3" name="Line 1237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4" name="Line 1238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" name="Freeform 1240"/>
          <p:cNvSpPr>
            <a:spLocks/>
          </p:cNvSpPr>
          <p:nvPr/>
        </p:nvSpPr>
        <p:spPr bwMode="auto">
          <a:xfrm>
            <a:off x="728663" y="541338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2147483646 h 2"/>
              <a:gd name="T4" fmla="*/ 0 w 1587"/>
              <a:gd name="T5" fmla="*/ 0 h 2"/>
              <a:gd name="T6" fmla="*/ 0 w 1587"/>
              <a:gd name="T7" fmla="*/ 2147483646 h 2"/>
              <a:gd name="T8" fmla="*/ 0 w 1587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6" name="Freeform 1243"/>
          <p:cNvSpPr>
            <a:spLocks/>
          </p:cNvSpPr>
          <p:nvPr/>
        </p:nvSpPr>
        <p:spPr bwMode="auto">
          <a:xfrm>
            <a:off x="728663" y="538163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2147483646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0 w 2"/>
              <a:gd name="T9" fmla="*/ 2147483646 h 2"/>
              <a:gd name="T10" fmla="*/ 0 w 2"/>
              <a:gd name="T11" fmla="*/ 2147483646 h 2"/>
              <a:gd name="T12" fmla="*/ 2147483646 w 2"/>
              <a:gd name="T13" fmla="*/ 2147483646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0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2147483646 w 2"/>
              <a:gd name="T39" fmla="*/ 2147483646 h 2"/>
              <a:gd name="T40" fmla="*/ 2147483646 w 2"/>
              <a:gd name="T41" fmla="*/ 2147483646 h 2"/>
              <a:gd name="T42" fmla="*/ 2147483646 w 2"/>
              <a:gd name="T43" fmla="*/ 2147483646 h 2"/>
              <a:gd name="T44" fmla="*/ 2147483646 w 2"/>
              <a:gd name="T45" fmla="*/ 2147483646 h 2"/>
              <a:gd name="T46" fmla="*/ 2147483646 w 2"/>
              <a:gd name="T47" fmla="*/ 2147483646 h 2"/>
              <a:gd name="T48" fmla="*/ 0 w 2"/>
              <a:gd name="T49" fmla="*/ 0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2147483646 w 2"/>
              <a:gd name="T57" fmla="*/ 2147483646 h 2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" name="Freeform 1246"/>
          <p:cNvSpPr>
            <a:spLocks/>
          </p:cNvSpPr>
          <p:nvPr/>
        </p:nvSpPr>
        <p:spPr bwMode="auto">
          <a:xfrm>
            <a:off x="725488" y="547688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0 h 2"/>
              <a:gd name="T6" fmla="*/ 2147483646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147483646 h 2"/>
              <a:gd name="T14" fmla="*/ 0 w 2"/>
              <a:gd name="T15" fmla="*/ 2147483646 h 2"/>
              <a:gd name="T16" fmla="*/ 2147483646 w 2"/>
              <a:gd name="T17" fmla="*/ 0 h 2"/>
              <a:gd name="T18" fmla="*/ 2147483646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2147483646 h 2"/>
              <a:gd name="T48" fmla="*/ 0 w 2"/>
              <a:gd name="T49" fmla="*/ 2147483646 h 2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8" name="Freeform 1250"/>
          <p:cNvSpPr>
            <a:spLocks/>
          </p:cNvSpPr>
          <p:nvPr/>
        </p:nvSpPr>
        <p:spPr bwMode="auto">
          <a:xfrm>
            <a:off x="731838" y="530225"/>
            <a:ext cx="3175" cy="1588"/>
          </a:xfrm>
          <a:custGeom>
            <a:avLst/>
            <a:gdLst>
              <a:gd name="T0" fmla="*/ 2147483646 w 2"/>
              <a:gd name="T1" fmla="*/ 0 h 1588"/>
              <a:gd name="T2" fmla="*/ 0 w 2"/>
              <a:gd name="T3" fmla="*/ 0 h 1588"/>
              <a:gd name="T4" fmla="*/ 2147483646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9" name="Freeform 1252"/>
          <p:cNvSpPr>
            <a:spLocks/>
          </p:cNvSpPr>
          <p:nvPr/>
        </p:nvSpPr>
        <p:spPr bwMode="auto">
          <a:xfrm>
            <a:off x="731838" y="527050"/>
            <a:ext cx="3175" cy="7938"/>
          </a:xfrm>
          <a:custGeom>
            <a:avLst/>
            <a:gdLst>
              <a:gd name="T0" fmla="*/ 2147483646 w 2"/>
              <a:gd name="T1" fmla="*/ 2147483646 h 5"/>
              <a:gd name="T2" fmla="*/ 2147483646 w 2"/>
              <a:gd name="T3" fmla="*/ 2147483646 h 5"/>
              <a:gd name="T4" fmla="*/ 0 w 2"/>
              <a:gd name="T5" fmla="*/ 0 h 5"/>
              <a:gd name="T6" fmla="*/ 0 w 2"/>
              <a:gd name="T7" fmla="*/ 2147483646 h 5"/>
              <a:gd name="T8" fmla="*/ 0 w 2"/>
              <a:gd name="T9" fmla="*/ 2147483646 h 5"/>
              <a:gd name="T10" fmla="*/ 2147483646 w 2"/>
              <a:gd name="T11" fmla="*/ 2147483646 h 5"/>
              <a:gd name="T12" fmla="*/ 2147483646 w 2"/>
              <a:gd name="T13" fmla="*/ 2147483646 h 5"/>
              <a:gd name="T14" fmla="*/ 2147483646 w 2"/>
              <a:gd name="T15" fmla="*/ 2147483646 h 5"/>
              <a:gd name="T16" fmla="*/ 0 w 2"/>
              <a:gd name="T17" fmla="*/ 0 h 5"/>
              <a:gd name="T18" fmla="*/ 0 w 2"/>
              <a:gd name="T19" fmla="*/ 2147483646 h 5"/>
              <a:gd name="T20" fmla="*/ 0 w 2"/>
              <a:gd name="T21" fmla="*/ 2147483646 h 5"/>
              <a:gd name="T22" fmla="*/ 2147483646 w 2"/>
              <a:gd name="T23" fmla="*/ 2147483646 h 5"/>
              <a:gd name="T24" fmla="*/ 2147483646 w 2"/>
              <a:gd name="T25" fmla="*/ 2147483646 h 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5">
                <a:moveTo>
                  <a:pt x="2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0" name="Freeform 1255"/>
          <p:cNvSpPr>
            <a:spLocks/>
          </p:cNvSpPr>
          <p:nvPr/>
        </p:nvSpPr>
        <p:spPr bwMode="auto">
          <a:xfrm>
            <a:off x="712788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2147483646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2147483646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2147483646 w 2"/>
              <a:gd name="T19" fmla="*/ 0 h 1587"/>
              <a:gd name="T20" fmla="*/ 2147483646 w 2"/>
              <a:gd name="T21" fmla="*/ 0 h 1587"/>
              <a:gd name="T22" fmla="*/ 2147483646 w 2"/>
              <a:gd name="T23" fmla="*/ 0 h 1587"/>
              <a:gd name="T24" fmla="*/ 2147483646 w 2"/>
              <a:gd name="T25" fmla="*/ 0 h 1587"/>
              <a:gd name="T26" fmla="*/ 2147483646 w 2"/>
              <a:gd name="T27" fmla="*/ 0 h 1587"/>
              <a:gd name="T28" fmla="*/ 2147483646 w 2"/>
              <a:gd name="T29" fmla="*/ 0 h 1587"/>
              <a:gd name="T30" fmla="*/ 2147483646 w 2"/>
              <a:gd name="T31" fmla="*/ 0 h 1587"/>
              <a:gd name="T32" fmla="*/ 2147483646 w 2"/>
              <a:gd name="T33" fmla="*/ 0 h 1587"/>
              <a:gd name="T34" fmla="*/ 2147483646 w 2"/>
              <a:gd name="T35" fmla="*/ 0 h 1587"/>
              <a:gd name="T36" fmla="*/ 2147483646 w 2"/>
              <a:gd name="T37" fmla="*/ 0 h 1587"/>
              <a:gd name="T38" fmla="*/ 2147483646 w 2"/>
              <a:gd name="T39" fmla="*/ 0 h 1587"/>
              <a:gd name="T40" fmla="*/ 2147483646 w 2"/>
              <a:gd name="T41" fmla="*/ 0 h 1587"/>
              <a:gd name="T42" fmla="*/ 2147483646 w 2"/>
              <a:gd name="T43" fmla="*/ 0 h 1587"/>
              <a:gd name="T44" fmla="*/ 2147483646 w 2"/>
              <a:gd name="T45" fmla="*/ 0 h 1587"/>
              <a:gd name="T46" fmla="*/ 2147483646 w 2"/>
              <a:gd name="T47" fmla="*/ 0 h 1587"/>
              <a:gd name="T48" fmla="*/ 2147483646 w 2"/>
              <a:gd name="T49" fmla="*/ 0 h 1587"/>
              <a:gd name="T50" fmla="*/ 2147483646 w 2"/>
              <a:gd name="T51" fmla="*/ 0 h 1587"/>
              <a:gd name="T52" fmla="*/ 2147483646 w 2"/>
              <a:gd name="T53" fmla="*/ 0 h 1587"/>
              <a:gd name="T54" fmla="*/ 2147483646 w 2"/>
              <a:gd name="T55" fmla="*/ 0 h 1587"/>
              <a:gd name="T56" fmla="*/ 2147483646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w 2"/>
              <a:gd name="T63" fmla="*/ 0 h 158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" name="Rectangle 1256"/>
          <p:cNvSpPr>
            <a:spLocks noChangeArrowheads="1"/>
          </p:cNvSpPr>
          <p:nvPr/>
        </p:nvSpPr>
        <p:spPr bwMode="auto">
          <a:xfrm>
            <a:off x="722313" y="550863"/>
            <a:ext cx="1587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42" name="Freeform 1258"/>
          <p:cNvSpPr>
            <a:spLocks/>
          </p:cNvSpPr>
          <p:nvPr/>
        </p:nvSpPr>
        <p:spPr bwMode="auto">
          <a:xfrm>
            <a:off x="722313" y="5508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3" name="Freeform 1266"/>
          <p:cNvSpPr>
            <a:spLocks/>
          </p:cNvSpPr>
          <p:nvPr/>
        </p:nvSpPr>
        <p:spPr bwMode="auto">
          <a:xfrm>
            <a:off x="728663" y="53498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w 1587"/>
              <a:gd name="T63" fmla="*/ 0 h 1587"/>
              <a:gd name="T64" fmla="*/ 0 w 1587"/>
              <a:gd name="T65" fmla="*/ 0 h 1587"/>
              <a:gd name="T66" fmla="*/ 0 w 1587"/>
              <a:gd name="T67" fmla="*/ 0 h 1587"/>
              <a:gd name="T68" fmla="*/ 0 w 1587"/>
              <a:gd name="T69" fmla="*/ 0 h 1587"/>
              <a:gd name="T70" fmla="*/ 0 w 1587"/>
              <a:gd name="T71" fmla="*/ 0 h 1587"/>
              <a:gd name="T72" fmla="*/ 0 w 1587"/>
              <a:gd name="T73" fmla="*/ 0 h 1587"/>
              <a:gd name="T74" fmla="*/ 0 w 1587"/>
              <a:gd name="T75" fmla="*/ 0 h 1587"/>
              <a:gd name="T76" fmla="*/ 0 w 1587"/>
              <a:gd name="T77" fmla="*/ 0 h 1587"/>
              <a:gd name="T78" fmla="*/ 0 w 1587"/>
              <a:gd name="T79" fmla="*/ 0 h 1587"/>
              <a:gd name="T80" fmla="*/ 0 w 1587"/>
              <a:gd name="T81" fmla="*/ 0 h 1587"/>
              <a:gd name="T82" fmla="*/ 0 w 1587"/>
              <a:gd name="T83" fmla="*/ 0 h 1587"/>
              <a:gd name="T84" fmla="*/ 0 w 1587"/>
              <a:gd name="T85" fmla="*/ 0 h 1587"/>
              <a:gd name="T86" fmla="*/ 0 w 1587"/>
              <a:gd name="T87" fmla="*/ 0 h 1587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4" name="Freeform 1269"/>
          <p:cNvSpPr>
            <a:spLocks/>
          </p:cNvSpPr>
          <p:nvPr/>
        </p:nvSpPr>
        <p:spPr bwMode="auto">
          <a:xfrm>
            <a:off x="728663" y="530225"/>
            <a:ext cx="3175" cy="4763"/>
          </a:xfrm>
          <a:custGeom>
            <a:avLst/>
            <a:gdLst>
              <a:gd name="T0" fmla="*/ 0 w 2"/>
              <a:gd name="T1" fmla="*/ 2147483646 h 3"/>
              <a:gd name="T2" fmla="*/ 2147483646 w 2"/>
              <a:gd name="T3" fmla="*/ 0 h 3"/>
              <a:gd name="T4" fmla="*/ 2147483646 w 2"/>
              <a:gd name="T5" fmla="*/ 0 h 3"/>
              <a:gd name="T6" fmla="*/ 2147483646 w 2"/>
              <a:gd name="T7" fmla="*/ 0 h 3"/>
              <a:gd name="T8" fmla="*/ 2147483646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2147483646 h 3"/>
              <a:gd name="T16" fmla="*/ 0 w 2"/>
              <a:gd name="T17" fmla="*/ 2147483646 h 3"/>
              <a:gd name="T18" fmla="*/ 2147483646 w 2"/>
              <a:gd name="T19" fmla="*/ 0 h 3"/>
              <a:gd name="T20" fmla="*/ 2147483646 w 2"/>
              <a:gd name="T21" fmla="*/ 0 h 3"/>
              <a:gd name="T22" fmla="*/ 0 w 2"/>
              <a:gd name="T23" fmla="*/ 0 h 3"/>
              <a:gd name="T24" fmla="*/ 0 w 2"/>
              <a:gd name="T25" fmla="*/ 0 h 3"/>
              <a:gd name="T26" fmla="*/ 0 w 2"/>
              <a:gd name="T27" fmla="*/ 0 h 3"/>
              <a:gd name="T28" fmla="*/ 0 w 2"/>
              <a:gd name="T29" fmla="*/ 0 h 3"/>
              <a:gd name="T30" fmla="*/ 0 w 2"/>
              <a:gd name="T31" fmla="*/ 0 h 3"/>
              <a:gd name="T32" fmla="*/ 0 w 2"/>
              <a:gd name="T33" fmla="*/ 0 h 3"/>
              <a:gd name="T34" fmla="*/ 0 w 2"/>
              <a:gd name="T35" fmla="*/ 0 h 3"/>
              <a:gd name="T36" fmla="*/ 0 w 2"/>
              <a:gd name="T37" fmla="*/ 0 h 3"/>
              <a:gd name="T38" fmla="*/ 0 w 2"/>
              <a:gd name="T39" fmla="*/ 2147483646 h 3"/>
              <a:gd name="T40" fmla="*/ 0 w 2"/>
              <a:gd name="T41" fmla="*/ 2147483646 h 3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5" name="Line 1270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6" name="Line 1271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7" name="Rectangle 1272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48" name="Rectangle 1273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49" name="Line 1274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0" name="Line 1275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" name="Freeform 1277"/>
          <p:cNvSpPr>
            <a:spLocks/>
          </p:cNvSpPr>
          <p:nvPr/>
        </p:nvSpPr>
        <p:spPr bwMode="auto">
          <a:xfrm>
            <a:off x="728663" y="523875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2147483646 h 2"/>
              <a:gd name="T4" fmla="*/ 0 w 1587"/>
              <a:gd name="T5" fmla="*/ 0 h 2"/>
              <a:gd name="T6" fmla="*/ 0 w 1587"/>
              <a:gd name="T7" fmla="*/ 2147483646 h 2"/>
              <a:gd name="T8" fmla="*/ 0 w 1587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2" name="Freeform 1287"/>
          <p:cNvSpPr>
            <a:spLocks/>
          </p:cNvSpPr>
          <p:nvPr/>
        </p:nvSpPr>
        <p:spPr bwMode="auto">
          <a:xfrm>
            <a:off x="719138" y="5143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2147483646 w 2"/>
              <a:gd name="T25" fmla="*/ 2147483646 h 2"/>
              <a:gd name="T26" fmla="*/ 2147483646 w 2"/>
              <a:gd name="T27" fmla="*/ 2147483646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3" name="Freeform 1290"/>
          <p:cNvSpPr>
            <a:spLocks/>
          </p:cNvSpPr>
          <p:nvPr/>
        </p:nvSpPr>
        <p:spPr bwMode="auto">
          <a:xfrm>
            <a:off x="719138" y="517525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2147483646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0 h 2"/>
              <a:gd name="T48" fmla="*/ 0 w 2"/>
              <a:gd name="T49" fmla="*/ 2147483646 h 2"/>
              <a:gd name="T50" fmla="*/ 2147483646 w 2"/>
              <a:gd name="T51" fmla="*/ 2147483646 h 2"/>
              <a:gd name="T52" fmla="*/ 2147483646 w 2"/>
              <a:gd name="T53" fmla="*/ 0 h 2"/>
              <a:gd name="T54" fmla="*/ 2147483646 w 2"/>
              <a:gd name="T55" fmla="*/ 0 h 2"/>
              <a:gd name="T56" fmla="*/ 0 w 2"/>
              <a:gd name="T57" fmla="*/ 0 h 2"/>
              <a:gd name="T58" fmla="*/ 0 w 2"/>
              <a:gd name="T59" fmla="*/ 0 h 2"/>
              <a:gd name="T60" fmla="*/ 0 w 2"/>
              <a:gd name="T61" fmla="*/ 2147483646 h 2"/>
              <a:gd name="T62" fmla="*/ 0 w 2"/>
              <a:gd name="T63" fmla="*/ 2147483646 h 2"/>
              <a:gd name="T64" fmla="*/ 2147483646 w 2"/>
              <a:gd name="T65" fmla="*/ 2147483646 h 2"/>
              <a:gd name="T66" fmla="*/ 2147483646 w 2"/>
              <a:gd name="T67" fmla="*/ 2147483646 h 2"/>
              <a:gd name="T68" fmla="*/ 0 w 2"/>
              <a:gd name="T69" fmla="*/ 2147483646 h 2"/>
              <a:gd name="T70" fmla="*/ 0 w 2"/>
              <a:gd name="T71" fmla="*/ 2147483646 h 2"/>
              <a:gd name="T72" fmla="*/ 0 w 2"/>
              <a:gd name="T73" fmla="*/ 2147483646 h 2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4" name="Rectangle 1335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5" name="Rectangle 1336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6" name="Rectangle 1337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7" name="Rectangle 1340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8" name="Rectangle 1341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9" name="Rectangle 1342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0" name="Rectangle 1343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1" name="Rectangle 1344"/>
          <p:cNvSpPr>
            <a:spLocks noChangeArrowheads="1"/>
          </p:cNvSpPr>
          <p:nvPr/>
        </p:nvSpPr>
        <p:spPr bwMode="auto">
          <a:xfrm>
            <a:off x="465138" y="485775"/>
            <a:ext cx="1587" cy="31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grpSp>
        <p:nvGrpSpPr>
          <p:cNvPr id="62" name="Group 61"/>
          <p:cNvGrpSpPr>
            <a:grpSpLocks/>
          </p:cNvGrpSpPr>
          <p:nvPr/>
        </p:nvGrpSpPr>
        <p:grpSpPr bwMode="auto">
          <a:xfrm>
            <a:off x="6894513" y="6286500"/>
            <a:ext cx="2090737" cy="423863"/>
            <a:chOff x="264890" y="4539871"/>
            <a:chExt cx="4321263" cy="876905"/>
          </a:xfrm>
        </p:grpSpPr>
        <p:pic>
          <p:nvPicPr>
            <p:cNvPr id="63" name="Picture 62" descr="reverse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154" t="27124" b="28558"/>
            <a:stretch>
              <a:fillRect/>
            </a:stretch>
          </p:blipFill>
          <p:spPr bwMode="auto">
            <a:xfrm>
              <a:off x="1200795" y="4789714"/>
              <a:ext cx="3385358" cy="408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4" name="Picture 63" descr="NEW-WHITE-GRADIENT-GLOBES.pn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430"/>
            <a:stretch>
              <a:fillRect/>
            </a:stretch>
          </p:blipFill>
          <p:spPr bwMode="auto">
            <a:xfrm>
              <a:off x="264890" y="4539871"/>
              <a:ext cx="935905" cy="876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30" name="Title 329"/>
          <p:cNvSpPr>
            <a:spLocks noGrp="1"/>
          </p:cNvSpPr>
          <p:nvPr>
            <p:ph type="title"/>
          </p:nvPr>
        </p:nvSpPr>
        <p:spPr>
          <a:xfrm>
            <a:off x="808182" y="1538423"/>
            <a:ext cx="7353019" cy="1450437"/>
          </a:xfrm>
        </p:spPr>
        <p:txBody>
          <a:bodyPr lIns="0" tIns="0" rIns="0" bIns="0" anchor="b"/>
          <a:lstStyle>
            <a:lvl1pPr>
              <a:defRPr sz="3600" b="1" i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32" name="Text Placeholder 331"/>
          <p:cNvSpPr>
            <a:spLocks noGrp="1"/>
          </p:cNvSpPr>
          <p:nvPr>
            <p:ph type="body" sz="quarter" idx="13"/>
          </p:nvPr>
        </p:nvSpPr>
        <p:spPr>
          <a:xfrm>
            <a:off x="819728" y="3000005"/>
            <a:ext cx="7360148" cy="2397495"/>
          </a:xfrm>
        </p:spPr>
        <p:txBody>
          <a:bodyPr lIns="0" tIns="0" rIns="0" bIns="0">
            <a:normAutofit/>
          </a:bodyPr>
          <a:lstStyle>
            <a:lvl1pPr>
              <a:lnSpc>
                <a:spcPct val="100000"/>
              </a:lnSpc>
              <a:defRPr sz="4800" b="0" i="0" cap="none" baseline="0">
                <a:solidFill>
                  <a:srgbClr val="FFFFFF"/>
                </a:solidFill>
                <a:latin typeface="+mn-lt"/>
                <a:cs typeface="Andes ExtraLight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465146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ight Blu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ChangeArrowheads="1"/>
          </p:cNvSpPr>
          <p:nvPr/>
        </p:nvSpPr>
        <p:spPr bwMode="auto">
          <a:xfrm flipV="1">
            <a:off x="0" y="0"/>
            <a:ext cx="9144000" cy="4479925"/>
          </a:xfrm>
          <a:prstGeom prst="rect">
            <a:avLst/>
          </a:prstGeom>
          <a:solidFill>
            <a:srgbClr val="139A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115888" indent="-115888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" name="Line 1086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" name="Line 1087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" name="Rectangle 1088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9" name="Rectangle 1089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10" name="Freeform 1098"/>
          <p:cNvSpPr>
            <a:spLocks/>
          </p:cNvSpPr>
          <p:nvPr/>
        </p:nvSpPr>
        <p:spPr bwMode="auto">
          <a:xfrm>
            <a:off x="487363" y="617538"/>
            <a:ext cx="3175" cy="1587"/>
          </a:xfrm>
          <a:custGeom>
            <a:avLst/>
            <a:gdLst>
              <a:gd name="T0" fmla="*/ 0 w 2"/>
              <a:gd name="T1" fmla="*/ 0 h 1587"/>
              <a:gd name="T2" fmla="*/ 2147483646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0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0 w 2"/>
              <a:gd name="T25" fmla="*/ 0 h 1587"/>
              <a:gd name="T26" fmla="*/ 0 w 2"/>
              <a:gd name="T27" fmla="*/ 0 h 1587"/>
              <a:gd name="T28" fmla="*/ 0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147483646 w 2"/>
              <a:gd name="T35" fmla="*/ 0 h 1587"/>
              <a:gd name="T36" fmla="*/ 2147483646 w 2"/>
              <a:gd name="T37" fmla="*/ 0 h 1587"/>
              <a:gd name="T38" fmla="*/ 2147483646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" name="Freeform 1115"/>
          <p:cNvSpPr>
            <a:spLocks/>
          </p:cNvSpPr>
          <p:nvPr/>
        </p:nvSpPr>
        <p:spPr bwMode="auto">
          <a:xfrm>
            <a:off x="458788" y="473075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0 w 2"/>
              <a:gd name="T5" fmla="*/ 2147483646 h 2"/>
              <a:gd name="T6" fmla="*/ 0 w 2"/>
              <a:gd name="T7" fmla="*/ 2147483646 h 2"/>
              <a:gd name="T8" fmla="*/ 0 w 2"/>
              <a:gd name="T9" fmla="*/ 2147483646 h 2"/>
              <a:gd name="T10" fmla="*/ 0 w 2"/>
              <a:gd name="T11" fmla="*/ 2147483646 h 2"/>
              <a:gd name="T12" fmla="*/ 2147483646 w 2"/>
              <a:gd name="T13" fmla="*/ 2147483646 h 2"/>
              <a:gd name="T14" fmla="*/ 2147483646 w 2"/>
              <a:gd name="T15" fmla="*/ 2147483646 h 2"/>
              <a:gd name="T16" fmla="*/ 2147483646 w 2"/>
              <a:gd name="T17" fmla="*/ 0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2147483646 w 2"/>
              <a:gd name="T29" fmla="*/ 2147483646 h 2"/>
              <a:gd name="T30" fmla="*/ 2147483646 w 2"/>
              <a:gd name="T31" fmla="*/ 2147483646 h 2"/>
              <a:gd name="T32" fmla="*/ 2147483646 w 2"/>
              <a:gd name="T33" fmla="*/ 2147483646 h 2"/>
              <a:gd name="T34" fmla="*/ 2147483646 w 2"/>
              <a:gd name="T35" fmla="*/ 2147483646 h 2"/>
              <a:gd name="T36" fmla="*/ 2147483646 w 2"/>
              <a:gd name="T37" fmla="*/ 2147483646 h 2"/>
              <a:gd name="T38" fmla="*/ 2147483646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2147483646 w 2"/>
              <a:gd name="T55" fmla="*/ 2147483646 h 2"/>
              <a:gd name="T56" fmla="*/ 0 w 2"/>
              <a:gd name="T57" fmla="*/ 2147483646 h 2"/>
              <a:gd name="T58" fmla="*/ 2147483646 w 2"/>
              <a:gd name="T59" fmla="*/ 2147483646 h 2"/>
              <a:gd name="T60" fmla="*/ 2147483646 w 2"/>
              <a:gd name="T61" fmla="*/ 2147483646 h 2"/>
              <a:gd name="T62" fmla="*/ 2147483646 w 2"/>
              <a:gd name="T63" fmla="*/ 2147483646 h 2"/>
              <a:gd name="T64" fmla="*/ 0 w 2"/>
              <a:gd name="T65" fmla="*/ 2147483646 h 2"/>
              <a:gd name="T66" fmla="*/ 0 w 2"/>
              <a:gd name="T67" fmla="*/ 2147483646 h 2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" name="Freeform 1120"/>
          <p:cNvSpPr>
            <a:spLocks/>
          </p:cNvSpPr>
          <p:nvPr/>
        </p:nvSpPr>
        <p:spPr bwMode="auto">
          <a:xfrm>
            <a:off x="458788" y="4635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147483646 h 2"/>
              <a:gd name="T4" fmla="*/ 0 w 2"/>
              <a:gd name="T5" fmla="*/ 2147483646 h 2"/>
              <a:gd name="T6" fmla="*/ 0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2147483646 w 2"/>
              <a:gd name="T13" fmla="*/ 0 h 2"/>
              <a:gd name="T14" fmla="*/ 2147483646 w 2"/>
              <a:gd name="T15" fmla="*/ 0 h 2"/>
              <a:gd name="T16" fmla="*/ 0 w 2"/>
              <a:gd name="T17" fmla="*/ 0 h 2"/>
              <a:gd name="T18" fmla="*/ 0 w 2"/>
              <a:gd name="T19" fmla="*/ 2147483646 h 2"/>
              <a:gd name="T20" fmla="*/ 0 w 2"/>
              <a:gd name="T21" fmla="*/ 2147483646 h 2"/>
              <a:gd name="T22" fmla="*/ 2147483646 w 2"/>
              <a:gd name="T23" fmla="*/ 0 h 2"/>
              <a:gd name="T24" fmla="*/ 2147483646 w 2"/>
              <a:gd name="T25" fmla="*/ 0 h 2"/>
              <a:gd name="T26" fmla="*/ 2147483646 w 2"/>
              <a:gd name="T27" fmla="*/ 0 h 2"/>
              <a:gd name="T28" fmla="*/ 2147483646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0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2147483646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2147483646 w 2"/>
              <a:gd name="T53" fmla="*/ 2147483646 h 2"/>
              <a:gd name="T54" fmla="*/ 2147483646 w 2"/>
              <a:gd name="T55" fmla="*/ 2147483646 h 2"/>
              <a:gd name="T56" fmla="*/ 2147483646 w 2"/>
              <a:gd name="T57" fmla="*/ 0 h 2"/>
              <a:gd name="T58" fmla="*/ 0 w 2"/>
              <a:gd name="T59" fmla="*/ 0 h 2"/>
              <a:gd name="T60" fmla="*/ 0 w 2"/>
              <a:gd name="T61" fmla="*/ 0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" name="Freeform 1134"/>
          <p:cNvSpPr>
            <a:spLocks/>
          </p:cNvSpPr>
          <p:nvPr/>
        </p:nvSpPr>
        <p:spPr bwMode="auto">
          <a:xfrm>
            <a:off x="703263" y="514350"/>
            <a:ext cx="3175" cy="6350"/>
          </a:xfrm>
          <a:custGeom>
            <a:avLst/>
            <a:gdLst>
              <a:gd name="T0" fmla="*/ 2147483646 w 2"/>
              <a:gd name="T1" fmla="*/ 2147483646 h 4"/>
              <a:gd name="T2" fmla="*/ 2147483646 w 2"/>
              <a:gd name="T3" fmla="*/ 2147483646 h 4"/>
              <a:gd name="T4" fmla="*/ 2147483646 w 2"/>
              <a:gd name="T5" fmla="*/ 2147483646 h 4"/>
              <a:gd name="T6" fmla="*/ 2147483646 w 2"/>
              <a:gd name="T7" fmla="*/ 2147483646 h 4"/>
              <a:gd name="T8" fmla="*/ 2147483646 w 2"/>
              <a:gd name="T9" fmla="*/ 0 h 4"/>
              <a:gd name="T10" fmla="*/ 2147483646 w 2"/>
              <a:gd name="T11" fmla="*/ 0 h 4"/>
              <a:gd name="T12" fmla="*/ 2147483646 w 2"/>
              <a:gd name="T13" fmla="*/ 0 h 4"/>
              <a:gd name="T14" fmla="*/ 0 w 2"/>
              <a:gd name="T15" fmla="*/ 2147483646 h 4"/>
              <a:gd name="T16" fmla="*/ 2147483646 w 2"/>
              <a:gd name="T17" fmla="*/ 2147483646 h 4"/>
              <a:gd name="T18" fmla="*/ 2147483646 w 2"/>
              <a:gd name="T19" fmla="*/ 2147483646 h 4"/>
              <a:gd name="T20" fmla="*/ 2147483646 w 2"/>
              <a:gd name="T21" fmla="*/ 2147483646 h 4"/>
              <a:gd name="T22" fmla="*/ 2147483646 w 2"/>
              <a:gd name="T23" fmla="*/ 0 h 4"/>
              <a:gd name="T24" fmla="*/ 2147483646 w 2"/>
              <a:gd name="T25" fmla="*/ 2147483646 h 4"/>
              <a:gd name="T26" fmla="*/ 2147483646 w 2"/>
              <a:gd name="T27" fmla="*/ 2147483646 h 4"/>
              <a:gd name="T28" fmla="*/ 2147483646 w 2"/>
              <a:gd name="T29" fmla="*/ 2147483646 h 4"/>
              <a:gd name="T30" fmla="*/ 2147483646 w 2"/>
              <a:gd name="T31" fmla="*/ 2147483646 h 4"/>
              <a:gd name="T32" fmla="*/ 2147483646 w 2"/>
              <a:gd name="T33" fmla="*/ 2147483646 h 4"/>
              <a:gd name="T34" fmla="*/ 2147483646 w 2"/>
              <a:gd name="T35" fmla="*/ 2147483646 h 4"/>
              <a:gd name="T36" fmla="*/ 2147483646 w 2"/>
              <a:gd name="T37" fmla="*/ 2147483646 h 4"/>
              <a:gd name="T38" fmla="*/ 2147483646 w 2"/>
              <a:gd name="T39" fmla="*/ 2147483646 h 4"/>
              <a:gd name="T40" fmla="*/ 2147483646 w 2"/>
              <a:gd name="T41" fmla="*/ 2147483646 h 4"/>
              <a:gd name="T42" fmla="*/ 2147483646 w 2"/>
              <a:gd name="T43" fmla="*/ 2147483646 h 4"/>
              <a:gd name="T44" fmla="*/ 2147483646 w 2"/>
              <a:gd name="T45" fmla="*/ 2147483646 h 4"/>
              <a:gd name="T46" fmla="*/ 2147483646 w 2"/>
              <a:gd name="T47" fmla="*/ 2147483646 h 4"/>
              <a:gd name="T48" fmla="*/ 2147483646 w 2"/>
              <a:gd name="T49" fmla="*/ 2147483646 h 4"/>
              <a:gd name="T50" fmla="*/ 2147483646 w 2"/>
              <a:gd name="T51" fmla="*/ 2147483646 h 4"/>
              <a:gd name="T52" fmla="*/ 0 w 2"/>
              <a:gd name="T53" fmla="*/ 2147483646 h 4"/>
              <a:gd name="T54" fmla="*/ 2147483646 w 2"/>
              <a:gd name="T55" fmla="*/ 2147483646 h 4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2" h="4">
                <a:moveTo>
                  <a:pt x="2" y="4"/>
                </a:move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" name="Freeform 1141"/>
          <p:cNvSpPr>
            <a:spLocks/>
          </p:cNvSpPr>
          <p:nvPr/>
        </p:nvSpPr>
        <p:spPr bwMode="auto">
          <a:xfrm>
            <a:off x="706438" y="479425"/>
            <a:ext cx="1587" cy="6350"/>
          </a:xfrm>
          <a:custGeom>
            <a:avLst/>
            <a:gdLst>
              <a:gd name="T0" fmla="*/ 0 w 1587"/>
              <a:gd name="T1" fmla="*/ 2147483646 h 4"/>
              <a:gd name="T2" fmla="*/ 0 w 1587"/>
              <a:gd name="T3" fmla="*/ 2147483646 h 4"/>
              <a:gd name="T4" fmla="*/ 0 w 1587"/>
              <a:gd name="T5" fmla="*/ 0 h 4"/>
              <a:gd name="T6" fmla="*/ 0 w 1587"/>
              <a:gd name="T7" fmla="*/ 0 h 4"/>
              <a:gd name="T8" fmla="*/ 0 w 1587"/>
              <a:gd name="T9" fmla="*/ 2147483646 h 4"/>
              <a:gd name="T10" fmla="*/ 0 w 1587"/>
              <a:gd name="T11" fmla="*/ 2147483646 h 4"/>
              <a:gd name="T12" fmla="*/ 0 w 1587"/>
              <a:gd name="T13" fmla="*/ 2147483646 h 4"/>
              <a:gd name="T14" fmla="*/ 0 w 1587"/>
              <a:gd name="T15" fmla="*/ 2147483646 h 4"/>
              <a:gd name="T16" fmla="*/ 0 w 1587"/>
              <a:gd name="T17" fmla="*/ 2147483646 h 4"/>
              <a:gd name="T18" fmla="*/ 0 w 1587"/>
              <a:gd name="T19" fmla="*/ 2147483646 h 4"/>
              <a:gd name="T20" fmla="*/ 0 w 1587"/>
              <a:gd name="T21" fmla="*/ 2147483646 h 4"/>
              <a:gd name="T22" fmla="*/ 0 w 1587"/>
              <a:gd name="T23" fmla="*/ 2147483646 h 4"/>
              <a:gd name="T24" fmla="*/ 0 w 1587"/>
              <a:gd name="T25" fmla="*/ 2147483646 h 4"/>
              <a:gd name="T26" fmla="*/ 0 w 1587"/>
              <a:gd name="T27" fmla="*/ 2147483646 h 4"/>
              <a:gd name="T28" fmla="*/ 0 w 1587"/>
              <a:gd name="T29" fmla="*/ 2147483646 h 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87" h="4">
                <a:moveTo>
                  <a:pt x="0" y="4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0" y="4"/>
                </a:lnTo>
                <a:lnTo>
                  <a:pt x="0" y="2"/>
                </a:lnTo>
                <a:lnTo>
                  <a:pt x="0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" name="Freeform 1148"/>
          <p:cNvSpPr>
            <a:spLocks/>
          </p:cNvSpPr>
          <p:nvPr/>
        </p:nvSpPr>
        <p:spPr bwMode="auto">
          <a:xfrm>
            <a:off x="693738" y="460375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2147483646 w 2"/>
              <a:gd name="T3" fmla="*/ 0 h 2"/>
              <a:gd name="T4" fmla="*/ 2147483646 w 2"/>
              <a:gd name="T5" fmla="*/ 0 h 2"/>
              <a:gd name="T6" fmla="*/ 2147483646 w 2"/>
              <a:gd name="T7" fmla="*/ 0 h 2"/>
              <a:gd name="T8" fmla="*/ 2147483646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0 h 2"/>
              <a:gd name="T26" fmla="*/ 2147483646 w 2"/>
              <a:gd name="T27" fmla="*/ 0 h 2"/>
              <a:gd name="T28" fmla="*/ 2147483646 w 2"/>
              <a:gd name="T29" fmla="*/ 0 h 2"/>
              <a:gd name="T30" fmla="*/ 0 w 2"/>
              <a:gd name="T31" fmla="*/ 2147483646 h 2"/>
              <a:gd name="T32" fmla="*/ 2147483646 w 2"/>
              <a:gd name="T33" fmla="*/ 2147483646 h 2"/>
              <a:gd name="T34" fmla="*/ 2147483646 w 2"/>
              <a:gd name="T35" fmla="*/ 0 h 2"/>
              <a:gd name="T36" fmla="*/ 0 w 2"/>
              <a:gd name="T37" fmla="*/ 2147483646 h 2"/>
              <a:gd name="T38" fmla="*/ 2147483646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0 w 2"/>
              <a:gd name="T57" fmla="*/ 2147483646 h 2"/>
              <a:gd name="T58" fmla="*/ 2147483646 w 2"/>
              <a:gd name="T59" fmla="*/ 2147483646 h 2"/>
              <a:gd name="T60" fmla="*/ 2147483646 w 2"/>
              <a:gd name="T61" fmla="*/ 2147483646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" name="Freeform 1150"/>
          <p:cNvSpPr>
            <a:spLocks/>
          </p:cNvSpPr>
          <p:nvPr/>
        </p:nvSpPr>
        <p:spPr bwMode="auto">
          <a:xfrm>
            <a:off x="684213" y="447675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0 h 2"/>
              <a:gd name="T4" fmla="*/ 0 w 1587"/>
              <a:gd name="T5" fmla="*/ 2147483646 h 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" name="Freeform 1152"/>
          <p:cNvSpPr>
            <a:spLocks/>
          </p:cNvSpPr>
          <p:nvPr/>
        </p:nvSpPr>
        <p:spPr bwMode="auto">
          <a:xfrm>
            <a:off x="684213" y="447675"/>
            <a:ext cx="3175" cy="3175"/>
          </a:xfrm>
          <a:custGeom>
            <a:avLst/>
            <a:gdLst>
              <a:gd name="T0" fmla="*/ 2147483646 w 2"/>
              <a:gd name="T1" fmla="*/ 0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0 h 2"/>
              <a:gd name="T8" fmla="*/ 0 w 2"/>
              <a:gd name="T9" fmla="*/ 2147483646 h 2"/>
              <a:gd name="T10" fmla="*/ 2147483646 w 2"/>
              <a:gd name="T11" fmla="*/ 2147483646 h 2"/>
              <a:gd name="T12" fmla="*/ 2147483646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" name="Freeform 1154"/>
          <p:cNvSpPr>
            <a:spLocks/>
          </p:cNvSpPr>
          <p:nvPr/>
        </p:nvSpPr>
        <p:spPr bwMode="auto">
          <a:xfrm>
            <a:off x="665163" y="434975"/>
            <a:ext cx="3175" cy="1588"/>
          </a:xfrm>
          <a:custGeom>
            <a:avLst/>
            <a:gdLst>
              <a:gd name="T0" fmla="*/ 2147483646 w 2"/>
              <a:gd name="T1" fmla="*/ 0 h 1588"/>
              <a:gd name="T2" fmla="*/ 0 w 2"/>
              <a:gd name="T3" fmla="*/ 0 h 1588"/>
              <a:gd name="T4" fmla="*/ 2147483646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" name="Freeform 1156"/>
          <p:cNvSpPr>
            <a:spLocks/>
          </p:cNvSpPr>
          <p:nvPr/>
        </p:nvSpPr>
        <p:spPr bwMode="auto">
          <a:xfrm>
            <a:off x="665163" y="431800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2147483646 h 2"/>
              <a:gd name="T8" fmla="*/ 2147483646 w 2"/>
              <a:gd name="T9" fmla="*/ 2147483646 h 2"/>
              <a:gd name="T10" fmla="*/ 2147483646 w 2"/>
              <a:gd name="T11" fmla="*/ 2147483646 h 2"/>
              <a:gd name="T12" fmla="*/ 2147483646 w 2"/>
              <a:gd name="T13" fmla="*/ 2147483646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2147483646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" name="Freeform 1163"/>
          <p:cNvSpPr>
            <a:spLocks/>
          </p:cNvSpPr>
          <p:nvPr/>
        </p:nvSpPr>
        <p:spPr bwMode="auto">
          <a:xfrm>
            <a:off x="611188" y="415925"/>
            <a:ext cx="6350" cy="3175"/>
          </a:xfrm>
          <a:custGeom>
            <a:avLst/>
            <a:gdLst>
              <a:gd name="T0" fmla="*/ 2147483646 w 4"/>
              <a:gd name="T1" fmla="*/ 2147483646 h 2"/>
              <a:gd name="T2" fmla="*/ 2147483646 w 4"/>
              <a:gd name="T3" fmla="*/ 2147483646 h 2"/>
              <a:gd name="T4" fmla="*/ 2147483646 w 4"/>
              <a:gd name="T5" fmla="*/ 2147483646 h 2"/>
              <a:gd name="T6" fmla="*/ 2147483646 w 4"/>
              <a:gd name="T7" fmla="*/ 0 h 2"/>
              <a:gd name="T8" fmla="*/ 2147483646 w 4"/>
              <a:gd name="T9" fmla="*/ 0 h 2"/>
              <a:gd name="T10" fmla="*/ 2147483646 w 4"/>
              <a:gd name="T11" fmla="*/ 0 h 2"/>
              <a:gd name="T12" fmla="*/ 2147483646 w 4"/>
              <a:gd name="T13" fmla="*/ 0 h 2"/>
              <a:gd name="T14" fmla="*/ 0 w 4"/>
              <a:gd name="T15" fmla="*/ 2147483646 h 2"/>
              <a:gd name="T16" fmla="*/ 2147483646 w 4"/>
              <a:gd name="T17" fmla="*/ 2147483646 h 2"/>
              <a:gd name="T18" fmla="*/ 2147483646 w 4"/>
              <a:gd name="T19" fmla="*/ 0 h 2"/>
              <a:gd name="T20" fmla="*/ 2147483646 w 4"/>
              <a:gd name="T21" fmla="*/ 2147483646 h 2"/>
              <a:gd name="T22" fmla="*/ 2147483646 w 4"/>
              <a:gd name="T23" fmla="*/ 0 h 2"/>
              <a:gd name="T24" fmla="*/ 2147483646 w 4"/>
              <a:gd name="T25" fmla="*/ 0 h 2"/>
              <a:gd name="T26" fmla="*/ 2147483646 w 4"/>
              <a:gd name="T27" fmla="*/ 0 h 2"/>
              <a:gd name="T28" fmla="*/ 2147483646 w 4"/>
              <a:gd name="T29" fmla="*/ 0 h 2"/>
              <a:gd name="T30" fmla="*/ 0 w 4"/>
              <a:gd name="T31" fmla="*/ 0 h 2"/>
              <a:gd name="T32" fmla="*/ 2147483646 w 4"/>
              <a:gd name="T33" fmla="*/ 2147483646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" h="2">
                <a:moveTo>
                  <a:pt x="2" y="2"/>
                </a:moveTo>
                <a:lnTo>
                  <a:pt x="2" y="2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0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" name="Freeform 1172"/>
          <p:cNvSpPr>
            <a:spLocks/>
          </p:cNvSpPr>
          <p:nvPr/>
        </p:nvSpPr>
        <p:spPr bwMode="auto">
          <a:xfrm>
            <a:off x="582613" y="476250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147483646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0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0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0 w 2"/>
              <a:gd name="T57" fmla="*/ 2147483646 h 2"/>
              <a:gd name="T58" fmla="*/ 0 w 2"/>
              <a:gd name="T59" fmla="*/ 2147483646 h 2"/>
              <a:gd name="T60" fmla="*/ 0 w 2"/>
              <a:gd name="T61" fmla="*/ 2147483646 h 2"/>
              <a:gd name="T62" fmla="*/ 0 w 2"/>
              <a:gd name="T63" fmla="*/ 2147483646 h 2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" name="Freeform 1177"/>
          <p:cNvSpPr>
            <a:spLocks/>
          </p:cNvSpPr>
          <p:nvPr/>
        </p:nvSpPr>
        <p:spPr bwMode="auto">
          <a:xfrm>
            <a:off x="557213" y="534988"/>
            <a:ext cx="3175" cy="3175"/>
          </a:xfrm>
          <a:custGeom>
            <a:avLst/>
            <a:gdLst>
              <a:gd name="T0" fmla="*/ 0 w 2"/>
              <a:gd name="T1" fmla="*/ 2147483646 h 2"/>
              <a:gd name="T2" fmla="*/ 2147483646 w 2"/>
              <a:gd name="T3" fmla="*/ 2147483646 h 2"/>
              <a:gd name="T4" fmla="*/ 2147483646 w 2"/>
              <a:gd name="T5" fmla="*/ 2147483646 h 2"/>
              <a:gd name="T6" fmla="*/ 2147483646 w 2"/>
              <a:gd name="T7" fmla="*/ 0 h 2"/>
              <a:gd name="T8" fmla="*/ 2147483646 w 2"/>
              <a:gd name="T9" fmla="*/ 0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2147483646 h 2"/>
              <a:gd name="T40" fmla="*/ 0 w 2"/>
              <a:gd name="T41" fmla="*/ 2147483646 h 2"/>
              <a:gd name="T42" fmla="*/ 2147483646 w 2"/>
              <a:gd name="T43" fmla="*/ 2147483646 h 2"/>
              <a:gd name="T44" fmla="*/ 2147483646 w 2"/>
              <a:gd name="T45" fmla="*/ 0 h 2"/>
              <a:gd name="T46" fmla="*/ 2147483646 w 2"/>
              <a:gd name="T47" fmla="*/ 0 h 2"/>
              <a:gd name="T48" fmla="*/ 2147483646 w 2"/>
              <a:gd name="T49" fmla="*/ 0 h 2"/>
              <a:gd name="T50" fmla="*/ 2147483646 w 2"/>
              <a:gd name="T51" fmla="*/ 0 h 2"/>
              <a:gd name="T52" fmla="*/ 2147483646 w 2"/>
              <a:gd name="T53" fmla="*/ 0 h 2"/>
              <a:gd name="T54" fmla="*/ 2147483646 w 2"/>
              <a:gd name="T55" fmla="*/ 0 h 2"/>
              <a:gd name="T56" fmla="*/ 2147483646 w 2"/>
              <a:gd name="T57" fmla="*/ 0 h 2"/>
              <a:gd name="T58" fmla="*/ 2147483646 w 2"/>
              <a:gd name="T59" fmla="*/ 0 h 2"/>
              <a:gd name="T60" fmla="*/ 2147483646 w 2"/>
              <a:gd name="T61" fmla="*/ 0 h 2"/>
              <a:gd name="T62" fmla="*/ 2147483646 w 2"/>
              <a:gd name="T63" fmla="*/ 0 h 2"/>
              <a:gd name="T64" fmla="*/ 2147483646 w 2"/>
              <a:gd name="T65" fmla="*/ 0 h 2"/>
              <a:gd name="T66" fmla="*/ 2147483646 w 2"/>
              <a:gd name="T67" fmla="*/ 2147483646 h 2"/>
              <a:gd name="T68" fmla="*/ 2147483646 w 2"/>
              <a:gd name="T69" fmla="*/ 0 h 2"/>
              <a:gd name="T70" fmla="*/ 2147483646 w 2"/>
              <a:gd name="T71" fmla="*/ 0 h 2"/>
              <a:gd name="T72" fmla="*/ 0 w 2"/>
              <a:gd name="T73" fmla="*/ 0 h 2"/>
              <a:gd name="T74" fmla="*/ 0 w 2"/>
              <a:gd name="T75" fmla="*/ 0 h 2"/>
              <a:gd name="T76" fmla="*/ 0 w 2"/>
              <a:gd name="T77" fmla="*/ 2147483646 h 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" name="Freeform 1180"/>
          <p:cNvSpPr>
            <a:spLocks/>
          </p:cNvSpPr>
          <p:nvPr/>
        </p:nvSpPr>
        <p:spPr bwMode="auto">
          <a:xfrm>
            <a:off x="560388" y="530225"/>
            <a:ext cx="3175" cy="4763"/>
          </a:xfrm>
          <a:custGeom>
            <a:avLst/>
            <a:gdLst>
              <a:gd name="T0" fmla="*/ 0 w 2"/>
              <a:gd name="T1" fmla="*/ 2147483646 h 3"/>
              <a:gd name="T2" fmla="*/ 0 w 2"/>
              <a:gd name="T3" fmla="*/ 2147483646 h 3"/>
              <a:gd name="T4" fmla="*/ 2147483646 w 2"/>
              <a:gd name="T5" fmla="*/ 2147483646 h 3"/>
              <a:gd name="T6" fmla="*/ 2147483646 w 2"/>
              <a:gd name="T7" fmla="*/ 2147483646 h 3"/>
              <a:gd name="T8" fmla="*/ 0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2147483646 h 3"/>
              <a:gd name="T16" fmla="*/ 0 w 2"/>
              <a:gd name="T17" fmla="*/ 2147483646 h 3"/>
              <a:gd name="T18" fmla="*/ 0 w 2"/>
              <a:gd name="T19" fmla="*/ 2147483646 h 3"/>
              <a:gd name="T20" fmla="*/ 0 w 2"/>
              <a:gd name="T21" fmla="*/ 2147483646 h 3"/>
              <a:gd name="T22" fmla="*/ 0 w 2"/>
              <a:gd name="T23" fmla="*/ 0 h 3"/>
              <a:gd name="T24" fmla="*/ 0 w 2"/>
              <a:gd name="T25" fmla="*/ 2147483646 h 3"/>
              <a:gd name="T26" fmla="*/ 0 w 2"/>
              <a:gd name="T27" fmla="*/ 2147483646 h 3"/>
              <a:gd name="T28" fmla="*/ 0 w 2"/>
              <a:gd name="T29" fmla="*/ 2147483646 h 3"/>
              <a:gd name="T30" fmla="*/ 0 w 2"/>
              <a:gd name="T31" fmla="*/ 2147483646 h 3"/>
              <a:gd name="T32" fmla="*/ 0 w 2"/>
              <a:gd name="T33" fmla="*/ 2147483646 h 3"/>
              <a:gd name="T34" fmla="*/ 0 w 2"/>
              <a:gd name="T35" fmla="*/ 2147483646 h 3"/>
              <a:gd name="T36" fmla="*/ 0 w 2"/>
              <a:gd name="T37" fmla="*/ 2147483646 h 3"/>
              <a:gd name="T38" fmla="*/ 0 w 2"/>
              <a:gd name="T39" fmla="*/ 2147483646 h 3"/>
              <a:gd name="T40" fmla="*/ 0 w 2"/>
              <a:gd name="T41" fmla="*/ 2147483646 h 3"/>
              <a:gd name="T42" fmla="*/ 0 w 2"/>
              <a:gd name="T43" fmla="*/ 2147483646 h 3"/>
              <a:gd name="T44" fmla="*/ 0 w 2"/>
              <a:gd name="T45" fmla="*/ 2147483646 h 3"/>
              <a:gd name="T46" fmla="*/ 0 w 2"/>
              <a:gd name="T47" fmla="*/ 2147483646 h 3"/>
              <a:gd name="T48" fmla="*/ 0 w 2"/>
              <a:gd name="T49" fmla="*/ 2147483646 h 3"/>
              <a:gd name="T50" fmla="*/ 0 w 2"/>
              <a:gd name="T51" fmla="*/ 2147483646 h 3"/>
              <a:gd name="T52" fmla="*/ 0 w 2"/>
              <a:gd name="T53" fmla="*/ 2147483646 h 3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0" y="3"/>
                </a:lnTo>
                <a:lnTo>
                  <a:pt x="2" y="3"/>
                </a:lnTo>
                <a:lnTo>
                  <a:pt x="0" y="0"/>
                </a:lnTo>
                <a:lnTo>
                  <a:pt x="0" y="3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" name="Line 1187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5" name="Line 1188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" name="Freeform 1208"/>
          <p:cNvSpPr>
            <a:spLocks/>
          </p:cNvSpPr>
          <p:nvPr/>
        </p:nvSpPr>
        <p:spPr bwMode="auto">
          <a:xfrm>
            <a:off x="595313" y="55721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" name="Freeform 1210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0 h 2"/>
              <a:gd name="T8" fmla="*/ 2147483646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147483646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0 h 2"/>
              <a:gd name="T24" fmla="*/ 2147483646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2147483646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" name="Freeform 1214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147483646 h 2"/>
              <a:gd name="T2" fmla="*/ 2147483646 w 2"/>
              <a:gd name="T3" fmla="*/ 2147483646 h 2"/>
              <a:gd name="T4" fmla="*/ 0 w 2"/>
              <a:gd name="T5" fmla="*/ 0 h 2"/>
              <a:gd name="T6" fmla="*/ 0 w 2"/>
              <a:gd name="T7" fmla="*/ 2147483646 h 2"/>
              <a:gd name="T8" fmla="*/ 0 w 2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" name="Rectangle 1215"/>
          <p:cNvSpPr>
            <a:spLocks noChangeArrowheads="1"/>
          </p:cNvSpPr>
          <p:nvPr/>
        </p:nvSpPr>
        <p:spPr bwMode="auto">
          <a:xfrm>
            <a:off x="595313" y="627063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30" name="Freeform 1217"/>
          <p:cNvSpPr>
            <a:spLocks/>
          </p:cNvSpPr>
          <p:nvPr/>
        </p:nvSpPr>
        <p:spPr bwMode="auto">
          <a:xfrm>
            <a:off x="595313" y="6270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1" name="Freeform 1219"/>
          <p:cNvSpPr>
            <a:spLocks/>
          </p:cNvSpPr>
          <p:nvPr/>
        </p:nvSpPr>
        <p:spPr bwMode="auto">
          <a:xfrm>
            <a:off x="731838" y="54133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2" name="Freeform 1221"/>
          <p:cNvSpPr>
            <a:spLocks/>
          </p:cNvSpPr>
          <p:nvPr/>
        </p:nvSpPr>
        <p:spPr bwMode="auto">
          <a:xfrm>
            <a:off x="731838" y="541338"/>
            <a:ext cx="3175" cy="3175"/>
          </a:xfrm>
          <a:custGeom>
            <a:avLst/>
            <a:gdLst>
              <a:gd name="T0" fmla="*/ 2147483646 w 2"/>
              <a:gd name="T1" fmla="*/ 0 h 2"/>
              <a:gd name="T2" fmla="*/ 2147483646 w 2"/>
              <a:gd name="T3" fmla="*/ 0 h 2"/>
              <a:gd name="T4" fmla="*/ 2147483646 w 2"/>
              <a:gd name="T5" fmla="*/ 0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2147483646 h 2"/>
              <a:gd name="T12" fmla="*/ 2147483646 w 2"/>
              <a:gd name="T13" fmla="*/ 0 h 2"/>
              <a:gd name="T14" fmla="*/ 2147483646 w 2"/>
              <a:gd name="T15" fmla="*/ 0 h 2"/>
              <a:gd name="T16" fmla="*/ 2147483646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2147483646 h 2"/>
              <a:gd name="T24" fmla="*/ 2147483646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3" name="Freeform 1234"/>
          <p:cNvSpPr>
            <a:spLocks/>
          </p:cNvSpPr>
          <p:nvPr/>
        </p:nvSpPr>
        <p:spPr bwMode="auto">
          <a:xfrm>
            <a:off x="722313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0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2147483646 w 2"/>
              <a:gd name="T9" fmla="*/ 0 h 1587"/>
              <a:gd name="T10" fmla="*/ 2147483646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2147483646 w 2"/>
              <a:gd name="T25" fmla="*/ 0 h 1587"/>
              <a:gd name="T26" fmla="*/ 2147483646 w 2"/>
              <a:gd name="T27" fmla="*/ 0 h 1587"/>
              <a:gd name="T28" fmla="*/ 2147483646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147483646 w 2"/>
              <a:gd name="T35" fmla="*/ 0 h 1587"/>
              <a:gd name="T36" fmla="*/ 0 w 2"/>
              <a:gd name="T37" fmla="*/ 0 h 1587"/>
              <a:gd name="T38" fmla="*/ 0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w 2"/>
              <a:gd name="T47" fmla="*/ 0 h 1587"/>
              <a:gd name="T48" fmla="*/ 0 w 2"/>
              <a:gd name="T49" fmla="*/ 0 h 1587"/>
              <a:gd name="T50" fmla="*/ 0 w 2"/>
              <a:gd name="T51" fmla="*/ 0 h 1587"/>
              <a:gd name="T52" fmla="*/ 0 w 2"/>
              <a:gd name="T53" fmla="*/ 0 h 1587"/>
              <a:gd name="T54" fmla="*/ 0 w 2"/>
              <a:gd name="T55" fmla="*/ 0 h 1587"/>
              <a:gd name="T56" fmla="*/ 0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4" name="Line 1237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" name="Line 1238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6" name="Freeform 1240"/>
          <p:cNvSpPr>
            <a:spLocks/>
          </p:cNvSpPr>
          <p:nvPr/>
        </p:nvSpPr>
        <p:spPr bwMode="auto">
          <a:xfrm>
            <a:off x="728663" y="541338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2147483646 h 2"/>
              <a:gd name="T4" fmla="*/ 0 w 1587"/>
              <a:gd name="T5" fmla="*/ 0 h 2"/>
              <a:gd name="T6" fmla="*/ 0 w 1587"/>
              <a:gd name="T7" fmla="*/ 2147483646 h 2"/>
              <a:gd name="T8" fmla="*/ 0 w 1587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" name="Freeform 1243"/>
          <p:cNvSpPr>
            <a:spLocks/>
          </p:cNvSpPr>
          <p:nvPr/>
        </p:nvSpPr>
        <p:spPr bwMode="auto">
          <a:xfrm>
            <a:off x="728663" y="538163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2147483646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0 w 2"/>
              <a:gd name="T9" fmla="*/ 2147483646 h 2"/>
              <a:gd name="T10" fmla="*/ 0 w 2"/>
              <a:gd name="T11" fmla="*/ 2147483646 h 2"/>
              <a:gd name="T12" fmla="*/ 2147483646 w 2"/>
              <a:gd name="T13" fmla="*/ 2147483646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0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2147483646 w 2"/>
              <a:gd name="T39" fmla="*/ 2147483646 h 2"/>
              <a:gd name="T40" fmla="*/ 2147483646 w 2"/>
              <a:gd name="T41" fmla="*/ 2147483646 h 2"/>
              <a:gd name="T42" fmla="*/ 2147483646 w 2"/>
              <a:gd name="T43" fmla="*/ 2147483646 h 2"/>
              <a:gd name="T44" fmla="*/ 2147483646 w 2"/>
              <a:gd name="T45" fmla="*/ 2147483646 h 2"/>
              <a:gd name="T46" fmla="*/ 2147483646 w 2"/>
              <a:gd name="T47" fmla="*/ 2147483646 h 2"/>
              <a:gd name="T48" fmla="*/ 0 w 2"/>
              <a:gd name="T49" fmla="*/ 0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2147483646 w 2"/>
              <a:gd name="T57" fmla="*/ 2147483646 h 2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8" name="Freeform 1246"/>
          <p:cNvSpPr>
            <a:spLocks/>
          </p:cNvSpPr>
          <p:nvPr/>
        </p:nvSpPr>
        <p:spPr bwMode="auto">
          <a:xfrm>
            <a:off x="725488" y="547688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0 h 2"/>
              <a:gd name="T6" fmla="*/ 2147483646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147483646 h 2"/>
              <a:gd name="T14" fmla="*/ 0 w 2"/>
              <a:gd name="T15" fmla="*/ 2147483646 h 2"/>
              <a:gd name="T16" fmla="*/ 2147483646 w 2"/>
              <a:gd name="T17" fmla="*/ 0 h 2"/>
              <a:gd name="T18" fmla="*/ 2147483646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2147483646 h 2"/>
              <a:gd name="T48" fmla="*/ 0 w 2"/>
              <a:gd name="T49" fmla="*/ 2147483646 h 2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9" name="Freeform 1250"/>
          <p:cNvSpPr>
            <a:spLocks/>
          </p:cNvSpPr>
          <p:nvPr/>
        </p:nvSpPr>
        <p:spPr bwMode="auto">
          <a:xfrm>
            <a:off x="731838" y="530225"/>
            <a:ext cx="3175" cy="1588"/>
          </a:xfrm>
          <a:custGeom>
            <a:avLst/>
            <a:gdLst>
              <a:gd name="T0" fmla="*/ 2147483646 w 2"/>
              <a:gd name="T1" fmla="*/ 0 h 1588"/>
              <a:gd name="T2" fmla="*/ 0 w 2"/>
              <a:gd name="T3" fmla="*/ 0 h 1588"/>
              <a:gd name="T4" fmla="*/ 2147483646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0" name="Freeform 1252"/>
          <p:cNvSpPr>
            <a:spLocks/>
          </p:cNvSpPr>
          <p:nvPr/>
        </p:nvSpPr>
        <p:spPr bwMode="auto">
          <a:xfrm>
            <a:off x="731838" y="527050"/>
            <a:ext cx="3175" cy="7938"/>
          </a:xfrm>
          <a:custGeom>
            <a:avLst/>
            <a:gdLst>
              <a:gd name="T0" fmla="*/ 2147483646 w 2"/>
              <a:gd name="T1" fmla="*/ 2147483646 h 5"/>
              <a:gd name="T2" fmla="*/ 2147483646 w 2"/>
              <a:gd name="T3" fmla="*/ 2147483646 h 5"/>
              <a:gd name="T4" fmla="*/ 0 w 2"/>
              <a:gd name="T5" fmla="*/ 0 h 5"/>
              <a:gd name="T6" fmla="*/ 0 w 2"/>
              <a:gd name="T7" fmla="*/ 2147483646 h 5"/>
              <a:gd name="T8" fmla="*/ 0 w 2"/>
              <a:gd name="T9" fmla="*/ 2147483646 h 5"/>
              <a:gd name="T10" fmla="*/ 2147483646 w 2"/>
              <a:gd name="T11" fmla="*/ 2147483646 h 5"/>
              <a:gd name="T12" fmla="*/ 2147483646 w 2"/>
              <a:gd name="T13" fmla="*/ 2147483646 h 5"/>
              <a:gd name="T14" fmla="*/ 2147483646 w 2"/>
              <a:gd name="T15" fmla="*/ 2147483646 h 5"/>
              <a:gd name="T16" fmla="*/ 0 w 2"/>
              <a:gd name="T17" fmla="*/ 0 h 5"/>
              <a:gd name="T18" fmla="*/ 0 w 2"/>
              <a:gd name="T19" fmla="*/ 2147483646 h 5"/>
              <a:gd name="T20" fmla="*/ 0 w 2"/>
              <a:gd name="T21" fmla="*/ 2147483646 h 5"/>
              <a:gd name="T22" fmla="*/ 2147483646 w 2"/>
              <a:gd name="T23" fmla="*/ 2147483646 h 5"/>
              <a:gd name="T24" fmla="*/ 2147483646 w 2"/>
              <a:gd name="T25" fmla="*/ 2147483646 h 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5">
                <a:moveTo>
                  <a:pt x="2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" name="Freeform 1255"/>
          <p:cNvSpPr>
            <a:spLocks/>
          </p:cNvSpPr>
          <p:nvPr/>
        </p:nvSpPr>
        <p:spPr bwMode="auto">
          <a:xfrm>
            <a:off x="712788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2147483646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2147483646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2147483646 w 2"/>
              <a:gd name="T19" fmla="*/ 0 h 1587"/>
              <a:gd name="T20" fmla="*/ 2147483646 w 2"/>
              <a:gd name="T21" fmla="*/ 0 h 1587"/>
              <a:gd name="T22" fmla="*/ 2147483646 w 2"/>
              <a:gd name="T23" fmla="*/ 0 h 1587"/>
              <a:gd name="T24" fmla="*/ 2147483646 w 2"/>
              <a:gd name="T25" fmla="*/ 0 h 1587"/>
              <a:gd name="T26" fmla="*/ 2147483646 w 2"/>
              <a:gd name="T27" fmla="*/ 0 h 1587"/>
              <a:gd name="T28" fmla="*/ 2147483646 w 2"/>
              <a:gd name="T29" fmla="*/ 0 h 1587"/>
              <a:gd name="T30" fmla="*/ 2147483646 w 2"/>
              <a:gd name="T31" fmla="*/ 0 h 1587"/>
              <a:gd name="T32" fmla="*/ 2147483646 w 2"/>
              <a:gd name="T33" fmla="*/ 0 h 1587"/>
              <a:gd name="T34" fmla="*/ 2147483646 w 2"/>
              <a:gd name="T35" fmla="*/ 0 h 1587"/>
              <a:gd name="T36" fmla="*/ 2147483646 w 2"/>
              <a:gd name="T37" fmla="*/ 0 h 1587"/>
              <a:gd name="T38" fmla="*/ 2147483646 w 2"/>
              <a:gd name="T39" fmla="*/ 0 h 1587"/>
              <a:gd name="T40" fmla="*/ 2147483646 w 2"/>
              <a:gd name="T41" fmla="*/ 0 h 1587"/>
              <a:gd name="T42" fmla="*/ 2147483646 w 2"/>
              <a:gd name="T43" fmla="*/ 0 h 1587"/>
              <a:gd name="T44" fmla="*/ 2147483646 w 2"/>
              <a:gd name="T45" fmla="*/ 0 h 1587"/>
              <a:gd name="T46" fmla="*/ 2147483646 w 2"/>
              <a:gd name="T47" fmla="*/ 0 h 1587"/>
              <a:gd name="T48" fmla="*/ 2147483646 w 2"/>
              <a:gd name="T49" fmla="*/ 0 h 1587"/>
              <a:gd name="T50" fmla="*/ 2147483646 w 2"/>
              <a:gd name="T51" fmla="*/ 0 h 1587"/>
              <a:gd name="T52" fmla="*/ 2147483646 w 2"/>
              <a:gd name="T53" fmla="*/ 0 h 1587"/>
              <a:gd name="T54" fmla="*/ 2147483646 w 2"/>
              <a:gd name="T55" fmla="*/ 0 h 1587"/>
              <a:gd name="T56" fmla="*/ 2147483646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w 2"/>
              <a:gd name="T63" fmla="*/ 0 h 158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" name="Rectangle 1256"/>
          <p:cNvSpPr>
            <a:spLocks noChangeArrowheads="1"/>
          </p:cNvSpPr>
          <p:nvPr/>
        </p:nvSpPr>
        <p:spPr bwMode="auto">
          <a:xfrm>
            <a:off x="722313" y="550863"/>
            <a:ext cx="1587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43" name="Freeform 1258"/>
          <p:cNvSpPr>
            <a:spLocks/>
          </p:cNvSpPr>
          <p:nvPr/>
        </p:nvSpPr>
        <p:spPr bwMode="auto">
          <a:xfrm>
            <a:off x="722313" y="5508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4" name="Freeform 1266"/>
          <p:cNvSpPr>
            <a:spLocks/>
          </p:cNvSpPr>
          <p:nvPr/>
        </p:nvSpPr>
        <p:spPr bwMode="auto">
          <a:xfrm>
            <a:off x="728663" y="53498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w 1587"/>
              <a:gd name="T63" fmla="*/ 0 h 1587"/>
              <a:gd name="T64" fmla="*/ 0 w 1587"/>
              <a:gd name="T65" fmla="*/ 0 h 1587"/>
              <a:gd name="T66" fmla="*/ 0 w 1587"/>
              <a:gd name="T67" fmla="*/ 0 h 1587"/>
              <a:gd name="T68" fmla="*/ 0 w 1587"/>
              <a:gd name="T69" fmla="*/ 0 h 1587"/>
              <a:gd name="T70" fmla="*/ 0 w 1587"/>
              <a:gd name="T71" fmla="*/ 0 h 1587"/>
              <a:gd name="T72" fmla="*/ 0 w 1587"/>
              <a:gd name="T73" fmla="*/ 0 h 1587"/>
              <a:gd name="T74" fmla="*/ 0 w 1587"/>
              <a:gd name="T75" fmla="*/ 0 h 1587"/>
              <a:gd name="T76" fmla="*/ 0 w 1587"/>
              <a:gd name="T77" fmla="*/ 0 h 1587"/>
              <a:gd name="T78" fmla="*/ 0 w 1587"/>
              <a:gd name="T79" fmla="*/ 0 h 1587"/>
              <a:gd name="T80" fmla="*/ 0 w 1587"/>
              <a:gd name="T81" fmla="*/ 0 h 1587"/>
              <a:gd name="T82" fmla="*/ 0 w 1587"/>
              <a:gd name="T83" fmla="*/ 0 h 1587"/>
              <a:gd name="T84" fmla="*/ 0 w 1587"/>
              <a:gd name="T85" fmla="*/ 0 h 1587"/>
              <a:gd name="T86" fmla="*/ 0 w 1587"/>
              <a:gd name="T87" fmla="*/ 0 h 1587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5" name="Freeform 1269"/>
          <p:cNvSpPr>
            <a:spLocks/>
          </p:cNvSpPr>
          <p:nvPr/>
        </p:nvSpPr>
        <p:spPr bwMode="auto">
          <a:xfrm>
            <a:off x="728663" y="530225"/>
            <a:ext cx="3175" cy="4763"/>
          </a:xfrm>
          <a:custGeom>
            <a:avLst/>
            <a:gdLst>
              <a:gd name="T0" fmla="*/ 0 w 2"/>
              <a:gd name="T1" fmla="*/ 2147483646 h 3"/>
              <a:gd name="T2" fmla="*/ 2147483646 w 2"/>
              <a:gd name="T3" fmla="*/ 0 h 3"/>
              <a:gd name="T4" fmla="*/ 2147483646 w 2"/>
              <a:gd name="T5" fmla="*/ 0 h 3"/>
              <a:gd name="T6" fmla="*/ 2147483646 w 2"/>
              <a:gd name="T7" fmla="*/ 0 h 3"/>
              <a:gd name="T8" fmla="*/ 2147483646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2147483646 h 3"/>
              <a:gd name="T16" fmla="*/ 0 w 2"/>
              <a:gd name="T17" fmla="*/ 2147483646 h 3"/>
              <a:gd name="T18" fmla="*/ 2147483646 w 2"/>
              <a:gd name="T19" fmla="*/ 0 h 3"/>
              <a:gd name="T20" fmla="*/ 2147483646 w 2"/>
              <a:gd name="T21" fmla="*/ 0 h 3"/>
              <a:gd name="T22" fmla="*/ 0 w 2"/>
              <a:gd name="T23" fmla="*/ 0 h 3"/>
              <a:gd name="T24" fmla="*/ 0 w 2"/>
              <a:gd name="T25" fmla="*/ 0 h 3"/>
              <a:gd name="T26" fmla="*/ 0 w 2"/>
              <a:gd name="T27" fmla="*/ 0 h 3"/>
              <a:gd name="T28" fmla="*/ 0 w 2"/>
              <a:gd name="T29" fmla="*/ 0 h 3"/>
              <a:gd name="T30" fmla="*/ 0 w 2"/>
              <a:gd name="T31" fmla="*/ 0 h 3"/>
              <a:gd name="T32" fmla="*/ 0 w 2"/>
              <a:gd name="T33" fmla="*/ 0 h 3"/>
              <a:gd name="T34" fmla="*/ 0 w 2"/>
              <a:gd name="T35" fmla="*/ 0 h 3"/>
              <a:gd name="T36" fmla="*/ 0 w 2"/>
              <a:gd name="T37" fmla="*/ 0 h 3"/>
              <a:gd name="T38" fmla="*/ 0 w 2"/>
              <a:gd name="T39" fmla="*/ 2147483646 h 3"/>
              <a:gd name="T40" fmla="*/ 0 w 2"/>
              <a:gd name="T41" fmla="*/ 2147483646 h 3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6" name="Line 1270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7" name="Line 1271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8" name="Rectangle 1272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49" name="Rectangle 1273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0" name="Line 1274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" name="Line 1275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2" name="Freeform 1277"/>
          <p:cNvSpPr>
            <a:spLocks/>
          </p:cNvSpPr>
          <p:nvPr/>
        </p:nvSpPr>
        <p:spPr bwMode="auto">
          <a:xfrm>
            <a:off x="728663" y="523875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2147483646 h 2"/>
              <a:gd name="T4" fmla="*/ 0 w 1587"/>
              <a:gd name="T5" fmla="*/ 0 h 2"/>
              <a:gd name="T6" fmla="*/ 0 w 1587"/>
              <a:gd name="T7" fmla="*/ 2147483646 h 2"/>
              <a:gd name="T8" fmla="*/ 0 w 1587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3" name="Freeform 1287"/>
          <p:cNvSpPr>
            <a:spLocks/>
          </p:cNvSpPr>
          <p:nvPr/>
        </p:nvSpPr>
        <p:spPr bwMode="auto">
          <a:xfrm>
            <a:off x="719138" y="5143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2147483646 w 2"/>
              <a:gd name="T25" fmla="*/ 2147483646 h 2"/>
              <a:gd name="T26" fmla="*/ 2147483646 w 2"/>
              <a:gd name="T27" fmla="*/ 2147483646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4" name="Freeform 1290"/>
          <p:cNvSpPr>
            <a:spLocks/>
          </p:cNvSpPr>
          <p:nvPr/>
        </p:nvSpPr>
        <p:spPr bwMode="auto">
          <a:xfrm>
            <a:off x="719138" y="517525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2147483646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0 h 2"/>
              <a:gd name="T48" fmla="*/ 0 w 2"/>
              <a:gd name="T49" fmla="*/ 2147483646 h 2"/>
              <a:gd name="T50" fmla="*/ 2147483646 w 2"/>
              <a:gd name="T51" fmla="*/ 2147483646 h 2"/>
              <a:gd name="T52" fmla="*/ 2147483646 w 2"/>
              <a:gd name="T53" fmla="*/ 0 h 2"/>
              <a:gd name="T54" fmla="*/ 2147483646 w 2"/>
              <a:gd name="T55" fmla="*/ 0 h 2"/>
              <a:gd name="T56" fmla="*/ 0 w 2"/>
              <a:gd name="T57" fmla="*/ 0 h 2"/>
              <a:gd name="T58" fmla="*/ 0 w 2"/>
              <a:gd name="T59" fmla="*/ 0 h 2"/>
              <a:gd name="T60" fmla="*/ 0 w 2"/>
              <a:gd name="T61" fmla="*/ 2147483646 h 2"/>
              <a:gd name="T62" fmla="*/ 0 w 2"/>
              <a:gd name="T63" fmla="*/ 2147483646 h 2"/>
              <a:gd name="T64" fmla="*/ 2147483646 w 2"/>
              <a:gd name="T65" fmla="*/ 2147483646 h 2"/>
              <a:gd name="T66" fmla="*/ 2147483646 w 2"/>
              <a:gd name="T67" fmla="*/ 2147483646 h 2"/>
              <a:gd name="T68" fmla="*/ 0 w 2"/>
              <a:gd name="T69" fmla="*/ 2147483646 h 2"/>
              <a:gd name="T70" fmla="*/ 0 w 2"/>
              <a:gd name="T71" fmla="*/ 2147483646 h 2"/>
              <a:gd name="T72" fmla="*/ 0 w 2"/>
              <a:gd name="T73" fmla="*/ 2147483646 h 2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5" name="Rectangle 1335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6" name="Rectangle 1336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7" name="Rectangle 1337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8" name="Rectangle 1340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9" name="Rectangle 1341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0" name="Rectangle 1342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1" name="Rectangle 1343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2" name="Rectangle 1344"/>
          <p:cNvSpPr>
            <a:spLocks noChangeArrowheads="1"/>
          </p:cNvSpPr>
          <p:nvPr/>
        </p:nvSpPr>
        <p:spPr bwMode="auto">
          <a:xfrm>
            <a:off x="465138" y="485775"/>
            <a:ext cx="1587" cy="31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pic>
        <p:nvPicPr>
          <p:cNvPr id="63" name="Picture 6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4687888"/>
            <a:ext cx="4883150" cy="95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Rectangle 64"/>
          <p:cNvSpPr>
            <a:spLocks noChangeArrowheads="1"/>
          </p:cNvSpPr>
          <p:nvPr/>
        </p:nvSpPr>
        <p:spPr bwMode="auto">
          <a:xfrm>
            <a:off x="0" y="4311650"/>
            <a:ext cx="9144000" cy="17621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115888" indent="-115888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330" name="Title 329"/>
          <p:cNvSpPr>
            <a:spLocks noGrp="1"/>
          </p:cNvSpPr>
          <p:nvPr>
            <p:ph type="title"/>
          </p:nvPr>
        </p:nvSpPr>
        <p:spPr>
          <a:xfrm>
            <a:off x="1512623" y="1189789"/>
            <a:ext cx="6971806" cy="1822161"/>
          </a:xfrm>
        </p:spPr>
        <p:txBody>
          <a:bodyPr anchor="b"/>
          <a:lstStyle>
            <a:lvl1pPr>
              <a:lnSpc>
                <a:spcPct val="100000"/>
              </a:lnSpc>
              <a:spcBef>
                <a:spcPts val="0"/>
              </a:spcBef>
              <a:defRPr sz="3600" b="1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32" name="Text Placeholder 331"/>
          <p:cNvSpPr>
            <a:spLocks noGrp="1"/>
          </p:cNvSpPr>
          <p:nvPr>
            <p:ph type="body" sz="quarter" idx="13"/>
          </p:nvPr>
        </p:nvSpPr>
        <p:spPr>
          <a:xfrm>
            <a:off x="1525172" y="3000005"/>
            <a:ext cx="6959257" cy="875885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400" b="0" i="0" cap="all" baseline="0">
                <a:solidFill>
                  <a:srgbClr val="FFFFFF"/>
                </a:solidFill>
                <a:latin typeface="+mn-lt"/>
                <a:cs typeface="Andes ExtraLight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Text Placeholder 331"/>
          <p:cNvSpPr>
            <a:spLocks noGrp="1"/>
          </p:cNvSpPr>
          <p:nvPr>
            <p:ph type="body" sz="quarter" idx="14"/>
          </p:nvPr>
        </p:nvSpPr>
        <p:spPr>
          <a:xfrm>
            <a:off x="5418667" y="4927600"/>
            <a:ext cx="3065762" cy="995705"/>
          </a:xfrm>
        </p:spPr>
        <p:txBody>
          <a:bodyPr anchor="b"/>
          <a:lstStyle>
            <a:lvl1pPr algn="r">
              <a:lnSpc>
                <a:spcPct val="100000"/>
              </a:lnSpc>
              <a:defRPr sz="1500" b="0" i="0" baseline="0">
                <a:solidFill>
                  <a:schemeClr val="tx1"/>
                </a:solidFill>
                <a:latin typeface="Arial"/>
                <a:cs typeface="Arial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5" name="Rectangle 1028"/>
          <p:cNvSpPr>
            <a:spLocks noGrp="1" noChangeArrowheads="1"/>
          </p:cNvSpPr>
          <p:nvPr>
            <p:ph type="dt" sz="half" idx="15"/>
          </p:nvPr>
        </p:nvSpPr>
        <p:spPr>
          <a:xfrm>
            <a:off x="5932488" y="5975350"/>
            <a:ext cx="2552700" cy="306388"/>
          </a:xfrm>
          <a:prstGeom prst="rect">
            <a:avLst/>
          </a:prstGeom>
        </p:spPr>
        <p:txBody>
          <a:bodyPr rIns="0"/>
          <a:lstStyle>
            <a:lvl1pPr algn="r" eaLnBrk="1" hangingPunct="1">
              <a:defRPr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57648F71-DB90-43CC-B9D1-4928787C1282}" type="datetime4">
              <a:rPr lang="en-US"/>
              <a:pPr>
                <a:defRPr/>
              </a:pPr>
              <a:t>1 December, 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60104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12"/>
          </p:nvPr>
        </p:nvSpPr>
        <p:spPr/>
        <p:txBody>
          <a:bodyPr/>
          <a:lstStyle>
            <a:lvl3pPr marL="361950" indent="-361950">
              <a:buFont typeface="Arial" panose="020B0604020202020204" pitchFamily="34" charset="0"/>
              <a:buChar char="•"/>
              <a:defRPr/>
            </a:lvl3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4" name="Fußzeilenplatzhalter 2"/>
          <p:cNvSpPr>
            <a:spLocks noGrp="1"/>
          </p:cNvSpPr>
          <p:nvPr>
            <p:ph type="ftr" sz="quarter" idx="13"/>
          </p:nvPr>
        </p:nvSpPr>
        <p:spPr>
          <a:xfrm>
            <a:off x="1003300" y="6356350"/>
            <a:ext cx="5707063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liennummernplatzhalter 3"/>
          <p:cNvSpPr>
            <a:spLocks noGrp="1"/>
          </p:cNvSpPr>
          <p:nvPr>
            <p:ph type="sldNum" sz="quarter" idx="14"/>
          </p:nvPr>
        </p:nvSpPr>
        <p:spPr>
          <a:xfrm>
            <a:off x="357188" y="6350000"/>
            <a:ext cx="552450" cy="3587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4C574FE6-D0BD-4991-A288-48699A286C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163391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933" y="288636"/>
            <a:ext cx="8533067" cy="461819"/>
          </a:xfrm>
        </p:spPr>
        <p:txBody>
          <a:bodyPr anchor="b"/>
          <a:lstStyle>
            <a:lvl1pPr>
              <a:defRPr sz="2200" b="0" i="0" baseline="0">
                <a:solidFill>
                  <a:srgbClr val="021F43"/>
                </a:solidFill>
                <a:latin typeface="+mn-lt"/>
                <a:cs typeface="Andes ExtraLigh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able Placeholder 5"/>
          <p:cNvSpPr>
            <a:spLocks noGrp="1"/>
          </p:cNvSpPr>
          <p:nvPr>
            <p:ph type="tbl" sz="quarter" idx="13"/>
          </p:nvPr>
        </p:nvSpPr>
        <p:spPr>
          <a:xfrm>
            <a:off x="349779" y="968963"/>
            <a:ext cx="8529637" cy="534928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200"/>
            </a:lvl1pPr>
          </a:lstStyle>
          <a:p>
            <a:pPr lvl="0"/>
            <a:endParaRPr lang="en-US" noProof="0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F4E544-2634-4041-A594-98A3C45D72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99780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ight Blu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ChangeArrowheads="1"/>
          </p:cNvSpPr>
          <p:nvPr/>
        </p:nvSpPr>
        <p:spPr bwMode="auto">
          <a:xfrm flipV="1">
            <a:off x="0" y="0"/>
            <a:ext cx="9144000" cy="4479925"/>
          </a:xfrm>
          <a:prstGeom prst="rect">
            <a:avLst/>
          </a:prstGeom>
          <a:solidFill>
            <a:srgbClr val="139A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115888" indent="-115888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" name="Line 1086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" name="Line 1087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" name="Rectangle 1088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9" name="Rectangle 1089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10" name="Freeform 1098"/>
          <p:cNvSpPr>
            <a:spLocks/>
          </p:cNvSpPr>
          <p:nvPr/>
        </p:nvSpPr>
        <p:spPr bwMode="auto">
          <a:xfrm>
            <a:off x="487363" y="617538"/>
            <a:ext cx="3175" cy="1587"/>
          </a:xfrm>
          <a:custGeom>
            <a:avLst/>
            <a:gdLst>
              <a:gd name="T0" fmla="*/ 0 w 2"/>
              <a:gd name="T1" fmla="*/ 0 h 1587"/>
              <a:gd name="T2" fmla="*/ 2147483646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0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0 w 2"/>
              <a:gd name="T25" fmla="*/ 0 h 1587"/>
              <a:gd name="T26" fmla="*/ 0 w 2"/>
              <a:gd name="T27" fmla="*/ 0 h 1587"/>
              <a:gd name="T28" fmla="*/ 0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147483646 w 2"/>
              <a:gd name="T35" fmla="*/ 0 h 1587"/>
              <a:gd name="T36" fmla="*/ 2147483646 w 2"/>
              <a:gd name="T37" fmla="*/ 0 h 1587"/>
              <a:gd name="T38" fmla="*/ 2147483646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" name="Freeform 1115"/>
          <p:cNvSpPr>
            <a:spLocks/>
          </p:cNvSpPr>
          <p:nvPr/>
        </p:nvSpPr>
        <p:spPr bwMode="auto">
          <a:xfrm>
            <a:off x="458788" y="473075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0 w 2"/>
              <a:gd name="T5" fmla="*/ 2147483646 h 2"/>
              <a:gd name="T6" fmla="*/ 0 w 2"/>
              <a:gd name="T7" fmla="*/ 2147483646 h 2"/>
              <a:gd name="T8" fmla="*/ 0 w 2"/>
              <a:gd name="T9" fmla="*/ 2147483646 h 2"/>
              <a:gd name="T10" fmla="*/ 0 w 2"/>
              <a:gd name="T11" fmla="*/ 2147483646 h 2"/>
              <a:gd name="T12" fmla="*/ 2147483646 w 2"/>
              <a:gd name="T13" fmla="*/ 2147483646 h 2"/>
              <a:gd name="T14" fmla="*/ 2147483646 w 2"/>
              <a:gd name="T15" fmla="*/ 2147483646 h 2"/>
              <a:gd name="T16" fmla="*/ 2147483646 w 2"/>
              <a:gd name="T17" fmla="*/ 0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2147483646 w 2"/>
              <a:gd name="T29" fmla="*/ 2147483646 h 2"/>
              <a:gd name="T30" fmla="*/ 2147483646 w 2"/>
              <a:gd name="T31" fmla="*/ 2147483646 h 2"/>
              <a:gd name="T32" fmla="*/ 2147483646 w 2"/>
              <a:gd name="T33" fmla="*/ 2147483646 h 2"/>
              <a:gd name="T34" fmla="*/ 2147483646 w 2"/>
              <a:gd name="T35" fmla="*/ 2147483646 h 2"/>
              <a:gd name="T36" fmla="*/ 2147483646 w 2"/>
              <a:gd name="T37" fmla="*/ 2147483646 h 2"/>
              <a:gd name="T38" fmla="*/ 2147483646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2147483646 w 2"/>
              <a:gd name="T55" fmla="*/ 2147483646 h 2"/>
              <a:gd name="T56" fmla="*/ 0 w 2"/>
              <a:gd name="T57" fmla="*/ 2147483646 h 2"/>
              <a:gd name="T58" fmla="*/ 2147483646 w 2"/>
              <a:gd name="T59" fmla="*/ 2147483646 h 2"/>
              <a:gd name="T60" fmla="*/ 2147483646 w 2"/>
              <a:gd name="T61" fmla="*/ 2147483646 h 2"/>
              <a:gd name="T62" fmla="*/ 2147483646 w 2"/>
              <a:gd name="T63" fmla="*/ 2147483646 h 2"/>
              <a:gd name="T64" fmla="*/ 0 w 2"/>
              <a:gd name="T65" fmla="*/ 2147483646 h 2"/>
              <a:gd name="T66" fmla="*/ 0 w 2"/>
              <a:gd name="T67" fmla="*/ 2147483646 h 2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" name="Freeform 1120"/>
          <p:cNvSpPr>
            <a:spLocks/>
          </p:cNvSpPr>
          <p:nvPr/>
        </p:nvSpPr>
        <p:spPr bwMode="auto">
          <a:xfrm>
            <a:off x="458788" y="4635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147483646 h 2"/>
              <a:gd name="T4" fmla="*/ 0 w 2"/>
              <a:gd name="T5" fmla="*/ 2147483646 h 2"/>
              <a:gd name="T6" fmla="*/ 0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2147483646 w 2"/>
              <a:gd name="T13" fmla="*/ 0 h 2"/>
              <a:gd name="T14" fmla="*/ 2147483646 w 2"/>
              <a:gd name="T15" fmla="*/ 0 h 2"/>
              <a:gd name="T16" fmla="*/ 0 w 2"/>
              <a:gd name="T17" fmla="*/ 0 h 2"/>
              <a:gd name="T18" fmla="*/ 0 w 2"/>
              <a:gd name="T19" fmla="*/ 2147483646 h 2"/>
              <a:gd name="T20" fmla="*/ 0 w 2"/>
              <a:gd name="T21" fmla="*/ 2147483646 h 2"/>
              <a:gd name="T22" fmla="*/ 2147483646 w 2"/>
              <a:gd name="T23" fmla="*/ 0 h 2"/>
              <a:gd name="T24" fmla="*/ 2147483646 w 2"/>
              <a:gd name="T25" fmla="*/ 0 h 2"/>
              <a:gd name="T26" fmla="*/ 2147483646 w 2"/>
              <a:gd name="T27" fmla="*/ 0 h 2"/>
              <a:gd name="T28" fmla="*/ 2147483646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0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2147483646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2147483646 w 2"/>
              <a:gd name="T53" fmla="*/ 2147483646 h 2"/>
              <a:gd name="T54" fmla="*/ 2147483646 w 2"/>
              <a:gd name="T55" fmla="*/ 2147483646 h 2"/>
              <a:gd name="T56" fmla="*/ 2147483646 w 2"/>
              <a:gd name="T57" fmla="*/ 0 h 2"/>
              <a:gd name="T58" fmla="*/ 0 w 2"/>
              <a:gd name="T59" fmla="*/ 0 h 2"/>
              <a:gd name="T60" fmla="*/ 0 w 2"/>
              <a:gd name="T61" fmla="*/ 0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" name="Freeform 1134"/>
          <p:cNvSpPr>
            <a:spLocks/>
          </p:cNvSpPr>
          <p:nvPr/>
        </p:nvSpPr>
        <p:spPr bwMode="auto">
          <a:xfrm>
            <a:off x="703263" y="514350"/>
            <a:ext cx="3175" cy="6350"/>
          </a:xfrm>
          <a:custGeom>
            <a:avLst/>
            <a:gdLst>
              <a:gd name="T0" fmla="*/ 2147483646 w 2"/>
              <a:gd name="T1" fmla="*/ 2147483646 h 4"/>
              <a:gd name="T2" fmla="*/ 2147483646 w 2"/>
              <a:gd name="T3" fmla="*/ 2147483646 h 4"/>
              <a:gd name="T4" fmla="*/ 2147483646 w 2"/>
              <a:gd name="T5" fmla="*/ 2147483646 h 4"/>
              <a:gd name="T6" fmla="*/ 2147483646 w 2"/>
              <a:gd name="T7" fmla="*/ 2147483646 h 4"/>
              <a:gd name="T8" fmla="*/ 2147483646 w 2"/>
              <a:gd name="T9" fmla="*/ 0 h 4"/>
              <a:gd name="T10" fmla="*/ 2147483646 w 2"/>
              <a:gd name="T11" fmla="*/ 0 h 4"/>
              <a:gd name="T12" fmla="*/ 2147483646 w 2"/>
              <a:gd name="T13" fmla="*/ 0 h 4"/>
              <a:gd name="T14" fmla="*/ 0 w 2"/>
              <a:gd name="T15" fmla="*/ 2147483646 h 4"/>
              <a:gd name="T16" fmla="*/ 2147483646 w 2"/>
              <a:gd name="T17" fmla="*/ 2147483646 h 4"/>
              <a:gd name="T18" fmla="*/ 2147483646 w 2"/>
              <a:gd name="T19" fmla="*/ 2147483646 h 4"/>
              <a:gd name="T20" fmla="*/ 2147483646 w 2"/>
              <a:gd name="T21" fmla="*/ 2147483646 h 4"/>
              <a:gd name="T22" fmla="*/ 2147483646 w 2"/>
              <a:gd name="T23" fmla="*/ 0 h 4"/>
              <a:gd name="T24" fmla="*/ 2147483646 w 2"/>
              <a:gd name="T25" fmla="*/ 2147483646 h 4"/>
              <a:gd name="T26" fmla="*/ 2147483646 w 2"/>
              <a:gd name="T27" fmla="*/ 2147483646 h 4"/>
              <a:gd name="T28" fmla="*/ 2147483646 w 2"/>
              <a:gd name="T29" fmla="*/ 2147483646 h 4"/>
              <a:gd name="T30" fmla="*/ 2147483646 w 2"/>
              <a:gd name="T31" fmla="*/ 2147483646 h 4"/>
              <a:gd name="T32" fmla="*/ 2147483646 w 2"/>
              <a:gd name="T33" fmla="*/ 2147483646 h 4"/>
              <a:gd name="T34" fmla="*/ 2147483646 w 2"/>
              <a:gd name="T35" fmla="*/ 2147483646 h 4"/>
              <a:gd name="T36" fmla="*/ 2147483646 w 2"/>
              <a:gd name="T37" fmla="*/ 2147483646 h 4"/>
              <a:gd name="T38" fmla="*/ 2147483646 w 2"/>
              <a:gd name="T39" fmla="*/ 2147483646 h 4"/>
              <a:gd name="T40" fmla="*/ 2147483646 w 2"/>
              <a:gd name="T41" fmla="*/ 2147483646 h 4"/>
              <a:gd name="T42" fmla="*/ 2147483646 w 2"/>
              <a:gd name="T43" fmla="*/ 2147483646 h 4"/>
              <a:gd name="T44" fmla="*/ 2147483646 w 2"/>
              <a:gd name="T45" fmla="*/ 2147483646 h 4"/>
              <a:gd name="T46" fmla="*/ 2147483646 w 2"/>
              <a:gd name="T47" fmla="*/ 2147483646 h 4"/>
              <a:gd name="T48" fmla="*/ 2147483646 w 2"/>
              <a:gd name="T49" fmla="*/ 2147483646 h 4"/>
              <a:gd name="T50" fmla="*/ 2147483646 w 2"/>
              <a:gd name="T51" fmla="*/ 2147483646 h 4"/>
              <a:gd name="T52" fmla="*/ 0 w 2"/>
              <a:gd name="T53" fmla="*/ 2147483646 h 4"/>
              <a:gd name="T54" fmla="*/ 2147483646 w 2"/>
              <a:gd name="T55" fmla="*/ 2147483646 h 4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2" h="4">
                <a:moveTo>
                  <a:pt x="2" y="4"/>
                </a:move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" name="Freeform 1141"/>
          <p:cNvSpPr>
            <a:spLocks/>
          </p:cNvSpPr>
          <p:nvPr/>
        </p:nvSpPr>
        <p:spPr bwMode="auto">
          <a:xfrm>
            <a:off x="706438" y="479425"/>
            <a:ext cx="1587" cy="6350"/>
          </a:xfrm>
          <a:custGeom>
            <a:avLst/>
            <a:gdLst>
              <a:gd name="T0" fmla="*/ 0 w 1587"/>
              <a:gd name="T1" fmla="*/ 2147483646 h 4"/>
              <a:gd name="T2" fmla="*/ 0 w 1587"/>
              <a:gd name="T3" fmla="*/ 2147483646 h 4"/>
              <a:gd name="T4" fmla="*/ 0 w 1587"/>
              <a:gd name="T5" fmla="*/ 0 h 4"/>
              <a:gd name="T6" fmla="*/ 0 w 1587"/>
              <a:gd name="T7" fmla="*/ 0 h 4"/>
              <a:gd name="T8" fmla="*/ 0 w 1587"/>
              <a:gd name="T9" fmla="*/ 2147483646 h 4"/>
              <a:gd name="T10" fmla="*/ 0 w 1587"/>
              <a:gd name="T11" fmla="*/ 2147483646 h 4"/>
              <a:gd name="T12" fmla="*/ 0 w 1587"/>
              <a:gd name="T13" fmla="*/ 2147483646 h 4"/>
              <a:gd name="T14" fmla="*/ 0 w 1587"/>
              <a:gd name="T15" fmla="*/ 2147483646 h 4"/>
              <a:gd name="T16" fmla="*/ 0 w 1587"/>
              <a:gd name="T17" fmla="*/ 2147483646 h 4"/>
              <a:gd name="T18" fmla="*/ 0 w 1587"/>
              <a:gd name="T19" fmla="*/ 2147483646 h 4"/>
              <a:gd name="T20" fmla="*/ 0 w 1587"/>
              <a:gd name="T21" fmla="*/ 2147483646 h 4"/>
              <a:gd name="T22" fmla="*/ 0 w 1587"/>
              <a:gd name="T23" fmla="*/ 2147483646 h 4"/>
              <a:gd name="T24" fmla="*/ 0 w 1587"/>
              <a:gd name="T25" fmla="*/ 2147483646 h 4"/>
              <a:gd name="T26" fmla="*/ 0 w 1587"/>
              <a:gd name="T27" fmla="*/ 2147483646 h 4"/>
              <a:gd name="T28" fmla="*/ 0 w 1587"/>
              <a:gd name="T29" fmla="*/ 2147483646 h 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87" h="4">
                <a:moveTo>
                  <a:pt x="0" y="4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0" y="4"/>
                </a:lnTo>
                <a:lnTo>
                  <a:pt x="0" y="2"/>
                </a:lnTo>
                <a:lnTo>
                  <a:pt x="0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" name="Freeform 1148"/>
          <p:cNvSpPr>
            <a:spLocks/>
          </p:cNvSpPr>
          <p:nvPr/>
        </p:nvSpPr>
        <p:spPr bwMode="auto">
          <a:xfrm>
            <a:off x="693738" y="460375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2147483646 w 2"/>
              <a:gd name="T3" fmla="*/ 0 h 2"/>
              <a:gd name="T4" fmla="*/ 2147483646 w 2"/>
              <a:gd name="T5" fmla="*/ 0 h 2"/>
              <a:gd name="T6" fmla="*/ 2147483646 w 2"/>
              <a:gd name="T7" fmla="*/ 0 h 2"/>
              <a:gd name="T8" fmla="*/ 2147483646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0 h 2"/>
              <a:gd name="T26" fmla="*/ 2147483646 w 2"/>
              <a:gd name="T27" fmla="*/ 0 h 2"/>
              <a:gd name="T28" fmla="*/ 2147483646 w 2"/>
              <a:gd name="T29" fmla="*/ 0 h 2"/>
              <a:gd name="T30" fmla="*/ 0 w 2"/>
              <a:gd name="T31" fmla="*/ 2147483646 h 2"/>
              <a:gd name="T32" fmla="*/ 2147483646 w 2"/>
              <a:gd name="T33" fmla="*/ 2147483646 h 2"/>
              <a:gd name="T34" fmla="*/ 2147483646 w 2"/>
              <a:gd name="T35" fmla="*/ 0 h 2"/>
              <a:gd name="T36" fmla="*/ 0 w 2"/>
              <a:gd name="T37" fmla="*/ 2147483646 h 2"/>
              <a:gd name="T38" fmla="*/ 2147483646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0 w 2"/>
              <a:gd name="T57" fmla="*/ 2147483646 h 2"/>
              <a:gd name="T58" fmla="*/ 2147483646 w 2"/>
              <a:gd name="T59" fmla="*/ 2147483646 h 2"/>
              <a:gd name="T60" fmla="*/ 2147483646 w 2"/>
              <a:gd name="T61" fmla="*/ 2147483646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" name="Freeform 1150"/>
          <p:cNvSpPr>
            <a:spLocks/>
          </p:cNvSpPr>
          <p:nvPr/>
        </p:nvSpPr>
        <p:spPr bwMode="auto">
          <a:xfrm>
            <a:off x="684213" y="447675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0 h 2"/>
              <a:gd name="T4" fmla="*/ 0 w 1587"/>
              <a:gd name="T5" fmla="*/ 2147483646 h 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" name="Freeform 1152"/>
          <p:cNvSpPr>
            <a:spLocks/>
          </p:cNvSpPr>
          <p:nvPr/>
        </p:nvSpPr>
        <p:spPr bwMode="auto">
          <a:xfrm>
            <a:off x="684213" y="447675"/>
            <a:ext cx="3175" cy="3175"/>
          </a:xfrm>
          <a:custGeom>
            <a:avLst/>
            <a:gdLst>
              <a:gd name="T0" fmla="*/ 2147483646 w 2"/>
              <a:gd name="T1" fmla="*/ 0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0 h 2"/>
              <a:gd name="T8" fmla="*/ 0 w 2"/>
              <a:gd name="T9" fmla="*/ 2147483646 h 2"/>
              <a:gd name="T10" fmla="*/ 2147483646 w 2"/>
              <a:gd name="T11" fmla="*/ 2147483646 h 2"/>
              <a:gd name="T12" fmla="*/ 2147483646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" name="Freeform 1154"/>
          <p:cNvSpPr>
            <a:spLocks/>
          </p:cNvSpPr>
          <p:nvPr/>
        </p:nvSpPr>
        <p:spPr bwMode="auto">
          <a:xfrm>
            <a:off x="665163" y="434975"/>
            <a:ext cx="3175" cy="1588"/>
          </a:xfrm>
          <a:custGeom>
            <a:avLst/>
            <a:gdLst>
              <a:gd name="T0" fmla="*/ 2147483646 w 2"/>
              <a:gd name="T1" fmla="*/ 0 h 1588"/>
              <a:gd name="T2" fmla="*/ 0 w 2"/>
              <a:gd name="T3" fmla="*/ 0 h 1588"/>
              <a:gd name="T4" fmla="*/ 2147483646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" name="Freeform 1156"/>
          <p:cNvSpPr>
            <a:spLocks/>
          </p:cNvSpPr>
          <p:nvPr/>
        </p:nvSpPr>
        <p:spPr bwMode="auto">
          <a:xfrm>
            <a:off x="665163" y="431800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2147483646 h 2"/>
              <a:gd name="T8" fmla="*/ 2147483646 w 2"/>
              <a:gd name="T9" fmla="*/ 2147483646 h 2"/>
              <a:gd name="T10" fmla="*/ 2147483646 w 2"/>
              <a:gd name="T11" fmla="*/ 2147483646 h 2"/>
              <a:gd name="T12" fmla="*/ 2147483646 w 2"/>
              <a:gd name="T13" fmla="*/ 2147483646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2147483646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" name="Freeform 1163"/>
          <p:cNvSpPr>
            <a:spLocks/>
          </p:cNvSpPr>
          <p:nvPr/>
        </p:nvSpPr>
        <p:spPr bwMode="auto">
          <a:xfrm>
            <a:off x="611188" y="415925"/>
            <a:ext cx="6350" cy="3175"/>
          </a:xfrm>
          <a:custGeom>
            <a:avLst/>
            <a:gdLst>
              <a:gd name="T0" fmla="*/ 2147483646 w 4"/>
              <a:gd name="T1" fmla="*/ 2147483646 h 2"/>
              <a:gd name="T2" fmla="*/ 2147483646 w 4"/>
              <a:gd name="T3" fmla="*/ 2147483646 h 2"/>
              <a:gd name="T4" fmla="*/ 2147483646 w 4"/>
              <a:gd name="T5" fmla="*/ 2147483646 h 2"/>
              <a:gd name="T6" fmla="*/ 2147483646 w 4"/>
              <a:gd name="T7" fmla="*/ 0 h 2"/>
              <a:gd name="T8" fmla="*/ 2147483646 w 4"/>
              <a:gd name="T9" fmla="*/ 0 h 2"/>
              <a:gd name="T10" fmla="*/ 2147483646 w 4"/>
              <a:gd name="T11" fmla="*/ 0 h 2"/>
              <a:gd name="T12" fmla="*/ 2147483646 w 4"/>
              <a:gd name="T13" fmla="*/ 0 h 2"/>
              <a:gd name="T14" fmla="*/ 0 w 4"/>
              <a:gd name="T15" fmla="*/ 2147483646 h 2"/>
              <a:gd name="T16" fmla="*/ 2147483646 w 4"/>
              <a:gd name="T17" fmla="*/ 2147483646 h 2"/>
              <a:gd name="T18" fmla="*/ 2147483646 w 4"/>
              <a:gd name="T19" fmla="*/ 0 h 2"/>
              <a:gd name="T20" fmla="*/ 2147483646 w 4"/>
              <a:gd name="T21" fmla="*/ 2147483646 h 2"/>
              <a:gd name="T22" fmla="*/ 2147483646 w 4"/>
              <a:gd name="T23" fmla="*/ 0 h 2"/>
              <a:gd name="T24" fmla="*/ 2147483646 w 4"/>
              <a:gd name="T25" fmla="*/ 0 h 2"/>
              <a:gd name="T26" fmla="*/ 2147483646 w 4"/>
              <a:gd name="T27" fmla="*/ 0 h 2"/>
              <a:gd name="T28" fmla="*/ 2147483646 w 4"/>
              <a:gd name="T29" fmla="*/ 0 h 2"/>
              <a:gd name="T30" fmla="*/ 0 w 4"/>
              <a:gd name="T31" fmla="*/ 0 h 2"/>
              <a:gd name="T32" fmla="*/ 2147483646 w 4"/>
              <a:gd name="T33" fmla="*/ 2147483646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" h="2">
                <a:moveTo>
                  <a:pt x="2" y="2"/>
                </a:moveTo>
                <a:lnTo>
                  <a:pt x="2" y="2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0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" name="Freeform 1172"/>
          <p:cNvSpPr>
            <a:spLocks/>
          </p:cNvSpPr>
          <p:nvPr/>
        </p:nvSpPr>
        <p:spPr bwMode="auto">
          <a:xfrm>
            <a:off x="582613" y="476250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147483646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0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0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0 w 2"/>
              <a:gd name="T57" fmla="*/ 2147483646 h 2"/>
              <a:gd name="T58" fmla="*/ 0 w 2"/>
              <a:gd name="T59" fmla="*/ 2147483646 h 2"/>
              <a:gd name="T60" fmla="*/ 0 w 2"/>
              <a:gd name="T61" fmla="*/ 2147483646 h 2"/>
              <a:gd name="T62" fmla="*/ 0 w 2"/>
              <a:gd name="T63" fmla="*/ 2147483646 h 2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" name="Freeform 1177"/>
          <p:cNvSpPr>
            <a:spLocks/>
          </p:cNvSpPr>
          <p:nvPr/>
        </p:nvSpPr>
        <p:spPr bwMode="auto">
          <a:xfrm>
            <a:off x="557213" y="534988"/>
            <a:ext cx="3175" cy="3175"/>
          </a:xfrm>
          <a:custGeom>
            <a:avLst/>
            <a:gdLst>
              <a:gd name="T0" fmla="*/ 0 w 2"/>
              <a:gd name="T1" fmla="*/ 2147483646 h 2"/>
              <a:gd name="T2" fmla="*/ 2147483646 w 2"/>
              <a:gd name="T3" fmla="*/ 2147483646 h 2"/>
              <a:gd name="T4" fmla="*/ 2147483646 w 2"/>
              <a:gd name="T5" fmla="*/ 2147483646 h 2"/>
              <a:gd name="T6" fmla="*/ 2147483646 w 2"/>
              <a:gd name="T7" fmla="*/ 0 h 2"/>
              <a:gd name="T8" fmla="*/ 2147483646 w 2"/>
              <a:gd name="T9" fmla="*/ 0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2147483646 h 2"/>
              <a:gd name="T40" fmla="*/ 0 w 2"/>
              <a:gd name="T41" fmla="*/ 2147483646 h 2"/>
              <a:gd name="T42" fmla="*/ 2147483646 w 2"/>
              <a:gd name="T43" fmla="*/ 2147483646 h 2"/>
              <a:gd name="T44" fmla="*/ 2147483646 w 2"/>
              <a:gd name="T45" fmla="*/ 0 h 2"/>
              <a:gd name="T46" fmla="*/ 2147483646 w 2"/>
              <a:gd name="T47" fmla="*/ 0 h 2"/>
              <a:gd name="T48" fmla="*/ 2147483646 w 2"/>
              <a:gd name="T49" fmla="*/ 0 h 2"/>
              <a:gd name="T50" fmla="*/ 2147483646 w 2"/>
              <a:gd name="T51" fmla="*/ 0 h 2"/>
              <a:gd name="T52" fmla="*/ 2147483646 w 2"/>
              <a:gd name="T53" fmla="*/ 0 h 2"/>
              <a:gd name="T54" fmla="*/ 2147483646 w 2"/>
              <a:gd name="T55" fmla="*/ 0 h 2"/>
              <a:gd name="T56" fmla="*/ 2147483646 w 2"/>
              <a:gd name="T57" fmla="*/ 0 h 2"/>
              <a:gd name="T58" fmla="*/ 2147483646 w 2"/>
              <a:gd name="T59" fmla="*/ 0 h 2"/>
              <a:gd name="T60" fmla="*/ 2147483646 w 2"/>
              <a:gd name="T61" fmla="*/ 0 h 2"/>
              <a:gd name="T62" fmla="*/ 2147483646 w 2"/>
              <a:gd name="T63" fmla="*/ 0 h 2"/>
              <a:gd name="T64" fmla="*/ 2147483646 w 2"/>
              <a:gd name="T65" fmla="*/ 0 h 2"/>
              <a:gd name="T66" fmla="*/ 2147483646 w 2"/>
              <a:gd name="T67" fmla="*/ 2147483646 h 2"/>
              <a:gd name="T68" fmla="*/ 2147483646 w 2"/>
              <a:gd name="T69" fmla="*/ 0 h 2"/>
              <a:gd name="T70" fmla="*/ 2147483646 w 2"/>
              <a:gd name="T71" fmla="*/ 0 h 2"/>
              <a:gd name="T72" fmla="*/ 0 w 2"/>
              <a:gd name="T73" fmla="*/ 0 h 2"/>
              <a:gd name="T74" fmla="*/ 0 w 2"/>
              <a:gd name="T75" fmla="*/ 0 h 2"/>
              <a:gd name="T76" fmla="*/ 0 w 2"/>
              <a:gd name="T77" fmla="*/ 2147483646 h 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" name="Freeform 1180"/>
          <p:cNvSpPr>
            <a:spLocks/>
          </p:cNvSpPr>
          <p:nvPr/>
        </p:nvSpPr>
        <p:spPr bwMode="auto">
          <a:xfrm>
            <a:off x="560388" y="530225"/>
            <a:ext cx="3175" cy="4763"/>
          </a:xfrm>
          <a:custGeom>
            <a:avLst/>
            <a:gdLst>
              <a:gd name="T0" fmla="*/ 0 w 2"/>
              <a:gd name="T1" fmla="*/ 2147483646 h 3"/>
              <a:gd name="T2" fmla="*/ 0 w 2"/>
              <a:gd name="T3" fmla="*/ 2147483646 h 3"/>
              <a:gd name="T4" fmla="*/ 2147483646 w 2"/>
              <a:gd name="T5" fmla="*/ 2147483646 h 3"/>
              <a:gd name="T6" fmla="*/ 2147483646 w 2"/>
              <a:gd name="T7" fmla="*/ 2147483646 h 3"/>
              <a:gd name="T8" fmla="*/ 0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2147483646 h 3"/>
              <a:gd name="T16" fmla="*/ 0 w 2"/>
              <a:gd name="T17" fmla="*/ 2147483646 h 3"/>
              <a:gd name="T18" fmla="*/ 0 w 2"/>
              <a:gd name="T19" fmla="*/ 2147483646 h 3"/>
              <a:gd name="T20" fmla="*/ 0 w 2"/>
              <a:gd name="T21" fmla="*/ 2147483646 h 3"/>
              <a:gd name="T22" fmla="*/ 0 w 2"/>
              <a:gd name="T23" fmla="*/ 0 h 3"/>
              <a:gd name="T24" fmla="*/ 0 w 2"/>
              <a:gd name="T25" fmla="*/ 2147483646 h 3"/>
              <a:gd name="T26" fmla="*/ 0 w 2"/>
              <a:gd name="T27" fmla="*/ 2147483646 h 3"/>
              <a:gd name="T28" fmla="*/ 0 w 2"/>
              <a:gd name="T29" fmla="*/ 2147483646 h 3"/>
              <a:gd name="T30" fmla="*/ 0 w 2"/>
              <a:gd name="T31" fmla="*/ 2147483646 h 3"/>
              <a:gd name="T32" fmla="*/ 0 w 2"/>
              <a:gd name="T33" fmla="*/ 2147483646 h 3"/>
              <a:gd name="T34" fmla="*/ 0 w 2"/>
              <a:gd name="T35" fmla="*/ 2147483646 h 3"/>
              <a:gd name="T36" fmla="*/ 0 w 2"/>
              <a:gd name="T37" fmla="*/ 2147483646 h 3"/>
              <a:gd name="T38" fmla="*/ 0 w 2"/>
              <a:gd name="T39" fmla="*/ 2147483646 h 3"/>
              <a:gd name="T40" fmla="*/ 0 w 2"/>
              <a:gd name="T41" fmla="*/ 2147483646 h 3"/>
              <a:gd name="T42" fmla="*/ 0 w 2"/>
              <a:gd name="T43" fmla="*/ 2147483646 h 3"/>
              <a:gd name="T44" fmla="*/ 0 w 2"/>
              <a:gd name="T45" fmla="*/ 2147483646 h 3"/>
              <a:gd name="T46" fmla="*/ 0 w 2"/>
              <a:gd name="T47" fmla="*/ 2147483646 h 3"/>
              <a:gd name="T48" fmla="*/ 0 w 2"/>
              <a:gd name="T49" fmla="*/ 2147483646 h 3"/>
              <a:gd name="T50" fmla="*/ 0 w 2"/>
              <a:gd name="T51" fmla="*/ 2147483646 h 3"/>
              <a:gd name="T52" fmla="*/ 0 w 2"/>
              <a:gd name="T53" fmla="*/ 2147483646 h 3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0" y="3"/>
                </a:lnTo>
                <a:lnTo>
                  <a:pt x="2" y="3"/>
                </a:lnTo>
                <a:lnTo>
                  <a:pt x="0" y="0"/>
                </a:lnTo>
                <a:lnTo>
                  <a:pt x="0" y="3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" name="Line 1187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5" name="Line 1188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" name="Freeform 1208"/>
          <p:cNvSpPr>
            <a:spLocks/>
          </p:cNvSpPr>
          <p:nvPr/>
        </p:nvSpPr>
        <p:spPr bwMode="auto">
          <a:xfrm>
            <a:off x="595313" y="55721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" name="Freeform 1210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0 h 2"/>
              <a:gd name="T8" fmla="*/ 2147483646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147483646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0 h 2"/>
              <a:gd name="T24" fmla="*/ 2147483646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2147483646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" name="Freeform 1214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147483646 h 2"/>
              <a:gd name="T2" fmla="*/ 2147483646 w 2"/>
              <a:gd name="T3" fmla="*/ 2147483646 h 2"/>
              <a:gd name="T4" fmla="*/ 0 w 2"/>
              <a:gd name="T5" fmla="*/ 0 h 2"/>
              <a:gd name="T6" fmla="*/ 0 w 2"/>
              <a:gd name="T7" fmla="*/ 2147483646 h 2"/>
              <a:gd name="T8" fmla="*/ 0 w 2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" name="Rectangle 1215"/>
          <p:cNvSpPr>
            <a:spLocks noChangeArrowheads="1"/>
          </p:cNvSpPr>
          <p:nvPr/>
        </p:nvSpPr>
        <p:spPr bwMode="auto">
          <a:xfrm>
            <a:off x="595313" y="627063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30" name="Freeform 1217"/>
          <p:cNvSpPr>
            <a:spLocks/>
          </p:cNvSpPr>
          <p:nvPr/>
        </p:nvSpPr>
        <p:spPr bwMode="auto">
          <a:xfrm>
            <a:off x="595313" y="6270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1" name="Freeform 1219"/>
          <p:cNvSpPr>
            <a:spLocks/>
          </p:cNvSpPr>
          <p:nvPr/>
        </p:nvSpPr>
        <p:spPr bwMode="auto">
          <a:xfrm>
            <a:off x="731838" y="54133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2" name="Freeform 1221"/>
          <p:cNvSpPr>
            <a:spLocks/>
          </p:cNvSpPr>
          <p:nvPr/>
        </p:nvSpPr>
        <p:spPr bwMode="auto">
          <a:xfrm>
            <a:off x="731838" y="541338"/>
            <a:ext cx="3175" cy="3175"/>
          </a:xfrm>
          <a:custGeom>
            <a:avLst/>
            <a:gdLst>
              <a:gd name="T0" fmla="*/ 2147483646 w 2"/>
              <a:gd name="T1" fmla="*/ 0 h 2"/>
              <a:gd name="T2" fmla="*/ 2147483646 w 2"/>
              <a:gd name="T3" fmla="*/ 0 h 2"/>
              <a:gd name="T4" fmla="*/ 2147483646 w 2"/>
              <a:gd name="T5" fmla="*/ 0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2147483646 h 2"/>
              <a:gd name="T12" fmla="*/ 2147483646 w 2"/>
              <a:gd name="T13" fmla="*/ 0 h 2"/>
              <a:gd name="T14" fmla="*/ 2147483646 w 2"/>
              <a:gd name="T15" fmla="*/ 0 h 2"/>
              <a:gd name="T16" fmla="*/ 2147483646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2147483646 h 2"/>
              <a:gd name="T24" fmla="*/ 2147483646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3" name="Freeform 1234"/>
          <p:cNvSpPr>
            <a:spLocks/>
          </p:cNvSpPr>
          <p:nvPr/>
        </p:nvSpPr>
        <p:spPr bwMode="auto">
          <a:xfrm>
            <a:off x="722313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0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2147483646 w 2"/>
              <a:gd name="T9" fmla="*/ 0 h 1587"/>
              <a:gd name="T10" fmla="*/ 2147483646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2147483646 w 2"/>
              <a:gd name="T25" fmla="*/ 0 h 1587"/>
              <a:gd name="T26" fmla="*/ 2147483646 w 2"/>
              <a:gd name="T27" fmla="*/ 0 h 1587"/>
              <a:gd name="T28" fmla="*/ 2147483646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147483646 w 2"/>
              <a:gd name="T35" fmla="*/ 0 h 1587"/>
              <a:gd name="T36" fmla="*/ 0 w 2"/>
              <a:gd name="T37" fmla="*/ 0 h 1587"/>
              <a:gd name="T38" fmla="*/ 0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w 2"/>
              <a:gd name="T47" fmla="*/ 0 h 1587"/>
              <a:gd name="T48" fmla="*/ 0 w 2"/>
              <a:gd name="T49" fmla="*/ 0 h 1587"/>
              <a:gd name="T50" fmla="*/ 0 w 2"/>
              <a:gd name="T51" fmla="*/ 0 h 1587"/>
              <a:gd name="T52" fmla="*/ 0 w 2"/>
              <a:gd name="T53" fmla="*/ 0 h 1587"/>
              <a:gd name="T54" fmla="*/ 0 w 2"/>
              <a:gd name="T55" fmla="*/ 0 h 1587"/>
              <a:gd name="T56" fmla="*/ 0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4" name="Line 1237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" name="Line 1238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6" name="Freeform 1240"/>
          <p:cNvSpPr>
            <a:spLocks/>
          </p:cNvSpPr>
          <p:nvPr/>
        </p:nvSpPr>
        <p:spPr bwMode="auto">
          <a:xfrm>
            <a:off x="728663" y="541338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2147483646 h 2"/>
              <a:gd name="T4" fmla="*/ 0 w 1587"/>
              <a:gd name="T5" fmla="*/ 0 h 2"/>
              <a:gd name="T6" fmla="*/ 0 w 1587"/>
              <a:gd name="T7" fmla="*/ 2147483646 h 2"/>
              <a:gd name="T8" fmla="*/ 0 w 1587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" name="Freeform 1243"/>
          <p:cNvSpPr>
            <a:spLocks/>
          </p:cNvSpPr>
          <p:nvPr/>
        </p:nvSpPr>
        <p:spPr bwMode="auto">
          <a:xfrm>
            <a:off x="728663" y="538163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2147483646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0 w 2"/>
              <a:gd name="T9" fmla="*/ 2147483646 h 2"/>
              <a:gd name="T10" fmla="*/ 0 w 2"/>
              <a:gd name="T11" fmla="*/ 2147483646 h 2"/>
              <a:gd name="T12" fmla="*/ 2147483646 w 2"/>
              <a:gd name="T13" fmla="*/ 2147483646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0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2147483646 w 2"/>
              <a:gd name="T39" fmla="*/ 2147483646 h 2"/>
              <a:gd name="T40" fmla="*/ 2147483646 w 2"/>
              <a:gd name="T41" fmla="*/ 2147483646 h 2"/>
              <a:gd name="T42" fmla="*/ 2147483646 w 2"/>
              <a:gd name="T43" fmla="*/ 2147483646 h 2"/>
              <a:gd name="T44" fmla="*/ 2147483646 w 2"/>
              <a:gd name="T45" fmla="*/ 2147483646 h 2"/>
              <a:gd name="T46" fmla="*/ 2147483646 w 2"/>
              <a:gd name="T47" fmla="*/ 2147483646 h 2"/>
              <a:gd name="T48" fmla="*/ 0 w 2"/>
              <a:gd name="T49" fmla="*/ 0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2147483646 w 2"/>
              <a:gd name="T57" fmla="*/ 2147483646 h 2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8" name="Freeform 1246"/>
          <p:cNvSpPr>
            <a:spLocks/>
          </p:cNvSpPr>
          <p:nvPr/>
        </p:nvSpPr>
        <p:spPr bwMode="auto">
          <a:xfrm>
            <a:off x="725488" y="547688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0 h 2"/>
              <a:gd name="T6" fmla="*/ 2147483646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147483646 h 2"/>
              <a:gd name="T14" fmla="*/ 0 w 2"/>
              <a:gd name="T15" fmla="*/ 2147483646 h 2"/>
              <a:gd name="T16" fmla="*/ 2147483646 w 2"/>
              <a:gd name="T17" fmla="*/ 0 h 2"/>
              <a:gd name="T18" fmla="*/ 2147483646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2147483646 h 2"/>
              <a:gd name="T48" fmla="*/ 0 w 2"/>
              <a:gd name="T49" fmla="*/ 2147483646 h 2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9" name="Freeform 1250"/>
          <p:cNvSpPr>
            <a:spLocks/>
          </p:cNvSpPr>
          <p:nvPr/>
        </p:nvSpPr>
        <p:spPr bwMode="auto">
          <a:xfrm>
            <a:off x="731838" y="530225"/>
            <a:ext cx="3175" cy="1588"/>
          </a:xfrm>
          <a:custGeom>
            <a:avLst/>
            <a:gdLst>
              <a:gd name="T0" fmla="*/ 2147483646 w 2"/>
              <a:gd name="T1" fmla="*/ 0 h 1588"/>
              <a:gd name="T2" fmla="*/ 0 w 2"/>
              <a:gd name="T3" fmla="*/ 0 h 1588"/>
              <a:gd name="T4" fmla="*/ 2147483646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0" name="Freeform 1252"/>
          <p:cNvSpPr>
            <a:spLocks/>
          </p:cNvSpPr>
          <p:nvPr/>
        </p:nvSpPr>
        <p:spPr bwMode="auto">
          <a:xfrm>
            <a:off x="731838" y="527050"/>
            <a:ext cx="3175" cy="7938"/>
          </a:xfrm>
          <a:custGeom>
            <a:avLst/>
            <a:gdLst>
              <a:gd name="T0" fmla="*/ 2147483646 w 2"/>
              <a:gd name="T1" fmla="*/ 2147483646 h 5"/>
              <a:gd name="T2" fmla="*/ 2147483646 w 2"/>
              <a:gd name="T3" fmla="*/ 2147483646 h 5"/>
              <a:gd name="T4" fmla="*/ 0 w 2"/>
              <a:gd name="T5" fmla="*/ 0 h 5"/>
              <a:gd name="T6" fmla="*/ 0 w 2"/>
              <a:gd name="T7" fmla="*/ 2147483646 h 5"/>
              <a:gd name="T8" fmla="*/ 0 w 2"/>
              <a:gd name="T9" fmla="*/ 2147483646 h 5"/>
              <a:gd name="T10" fmla="*/ 2147483646 w 2"/>
              <a:gd name="T11" fmla="*/ 2147483646 h 5"/>
              <a:gd name="T12" fmla="*/ 2147483646 w 2"/>
              <a:gd name="T13" fmla="*/ 2147483646 h 5"/>
              <a:gd name="T14" fmla="*/ 2147483646 w 2"/>
              <a:gd name="T15" fmla="*/ 2147483646 h 5"/>
              <a:gd name="T16" fmla="*/ 0 w 2"/>
              <a:gd name="T17" fmla="*/ 0 h 5"/>
              <a:gd name="T18" fmla="*/ 0 w 2"/>
              <a:gd name="T19" fmla="*/ 2147483646 h 5"/>
              <a:gd name="T20" fmla="*/ 0 w 2"/>
              <a:gd name="T21" fmla="*/ 2147483646 h 5"/>
              <a:gd name="T22" fmla="*/ 2147483646 w 2"/>
              <a:gd name="T23" fmla="*/ 2147483646 h 5"/>
              <a:gd name="T24" fmla="*/ 2147483646 w 2"/>
              <a:gd name="T25" fmla="*/ 2147483646 h 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5">
                <a:moveTo>
                  <a:pt x="2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" name="Freeform 1255"/>
          <p:cNvSpPr>
            <a:spLocks/>
          </p:cNvSpPr>
          <p:nvPr/>
        </p:nvSpPr>
        <p:spPr bwMode="auto">
          <a:xfrm>
            <a:off x="712788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2147483646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2147483646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2147483646 w 2"/>
              <a:gd name="T19" fmla="*/ 0 h 1587"/>
              <a:gd name="T20" fmla="*/ 2147483646 w 2"/>
              <a:gd name="T21" fmla="*/ 0 h 1587"/>
              <a:gd name="T22" fmla="*/ 2147483646 w 2"/>
              <a:gd name="T23" fmla="*/ 0 h 1587"/>
              <a:gd name="T24" fmla="*/ 2147483646 w 2"/>
              <a:gd name="T25" fmla="*/ 0 h 1587"/>
              <a:gd name="T26" fmla="*/ 2147483646 w 2"/>
              <a:gd name="T27" fmla="*/ 0 h 1587"/>
              <a:gd name="T28" fmla="*/ 2147483646 w 2"/>
              <a:gd name="T29" fmla="*/ 0 h 1587"/>
              <a:gd name="T30" fmla="*/ 2147483646 w 2"/>
              <a:gd name="T31" fmla="*/ 0 h 1587"/>
              <a:gd name="T32" fmla="*/ 2147483646 w 2"/>
              <a:gd name="T33" fmla="*/ 0 h 1587"/>
              <a:gd name="T34" fmla="*/ 2147483646 w 2"/>
              <a:gd name="T35" fmla="*/ 0 h 1587"/>
              <a:gd name="T36" fmla="*/ 2147483646 w 2"/>
              <a:gd name="T37" fmla="*/ 0 h 1587"/>
              <a:gd name="T38" fmla="*/ 2147483646 w 2"/>
              <a:gd name="T39" fmla="*/ 0 h 1587"/>
              <a:gd name="T40" fmla="*/ 2147483646 w 2"/>
              <a:gd name="T41" fmla="*/ 0 h 1587"/>
              <a:gd name="T42" fmla="*/ 2147483646 w 2"/>
              <a:gd name="T43" fmla="*/ 0 h 1587"/>
              <a:gd name="T44" fmla="*/ 2147483646 w 2"/>
              <a:gd name="T45" fmla="*/ 0 h 1587"/>
              <a:gd name="T46" fmla="*/ 2147483646 w 2"/>
              <a:gd name="T47" fmla="*/ 0 h 1587"/>
              <a:gd name="T48" fmla="*/ 2147483646 w 2"/>
              <a:gd name="T49" fmla="*/ 0 h 1587"/>
              <a:gd name="T50" fmla="*/ 2147483646 w 2"/>
              <a:gd name="T51" fmla="*/ 0 h 1587"/>
              <a:gd name="T52" fmla="*/ 2147483646 w 2"/>
              <a:gd name="T53" fmla="*/ 0 h 1587"/>
              <a:gd name="T54" fmla="*/ 2147483646 w 2"/>
              <a:gd name="T55" fmla="*/ 0 h 1587"/>
              <a:gd name="T56" fmla="*/ 2147483646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w 2"/>
              <a:gd name="T63" fmla="*/ 0 h 158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" name="Rectangle 1256"/>
          <p:cNvSpPr>
            <a:spLocks noChangeArrowheads="1"/>
          </p:cNvSpPr>
          <p:nvPr/>
        </p:nvSpPr>
        <p:spPr bwMode="auto">
          <a:xfrm>
            <a:off x="722313" y="550863"/>
            <a:ext cx="1587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43" name="Freeform 1258"/>
          <p:cNvSpPr>
            <a:spLocks/>
          </p:cNvSpPr>
          <p:nvPr/>
        </p:nvSpPr>
        <p:spPr bwMode="auto">
          <a:xfrm>
            <a:off x="722313" y="5508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4" name="Freeform 1266"/>
          <p:cNvSpPr>
            <a:spLocks/>
          </p:cNvSpPr>
          <p:nvPr/>
        </p:nvSpPr>
        <p:spPr bwMode="auto">
          <a:xfrm>
            <a:off x="728663" y="53498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w 1587"/>
              <a:gd name="T63" fmla="*/ 0 h 1587"/>
              <a:gd name="T64" fmla="*/ 0 w 1587"/>
              <a:gd name="T65" fmla="*/ 0 h 1587"/>
              <a:gd name="T66" fmla="*/ 0 w 1587"/>
              <a:gd name="T67" fmla="*/ 0 h 1587"/>
              <a:gd name="T68" fmla="*/ 0 w 1587"/>
              <a:gd name="T69" fmla="*/ 0 h 1587"/>
              <a:gd name="T70" fmla="*/ 0 w 1587"/>
              <a:gd name="T71" fmla="*/ 0 h 1587"/>
              <a:gd name="T72" fmla="*/ 0 w 1587"/>
              <a:gd name="T73" fmla="*/ 0 h 1587"/>
              <a:gd name="T74" fmla="*/ 0 w 1587"/>
              <a:gd name="T75" fmla="*/ 0 h 1587"/>
              <a:gd name="T76" fmla="*/ 0 w 1587"/>
              <a:gd name="T77" fmla="*/ 0 h 1587"/>
              <a:gd name="T78" fmla="*/ 0 w 1587"/>
              <a:gd name="T79" fmla="*/ 0 h 1587"/>
              <a:gd name="T80" fmla="*/ 0 w 1587"/>
              <a:gd name="T81" fmla="*/ 0 h 1587"/>
              <a:gd name="T82" fmla="*/ 0 w 1587"/>
              <a:gd name="T83" fmla="*/ 0 h 1587"/>
              <a:gd name="T84" fmla="*/ 0 w 1587"/>
              <a:gd name="T85" fmla="*/ 0 h 1587"/>
              <a:gd name="T86" fmla="*/ 0 w 1587"/>
              <a:gd name="T87" fmla="*/ 0 h 1587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5" name="Freeform 1269"/>
          <p:cNvSpPr>
            <a:spLocks/>
          </p:cNvSpPr>
          <p:nvPr/>
        </p:nvSpPr>
        <p:spPr bwMode="auto">
          <a:xfrm>
            <a:off x="728663" y="530225"/>
            <a:ext cx="3175" cy="4763"/>
          </a:xfrm>
          <a:custGeom>
            <a:avLst/>
            <a:gdLst>
              <a:gd name="T0" fmla="*/ 0 w 2"/>
              <a:gd name="T1" fmla="*/ 2147483646 h 3"/>
              <a:gd name="T2" fmla="*/ 2147483646 w 2"/>
              <a:gd name="T3" fmla="*/ 0 h 3"/>
              <a:gd name="T4" fmla="*/ 2147483646 w 2"/>
              <a:gd name="T5" fmla="*/ 0 h 3"/>
              <a:gd name="T6" fmla="*/ 2147483646 w 2"/>
              <a:gd name="T7" fmla="*/ 0 h 3"/>
              <a:gd name="T8" fmla="*/ 2147483646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2147483646 h 3"/>
              <a:gd name="T16" fmla="*/ 0 w 2"/>
              <a:gd name="T17" fmla="*/ 2147483646 h 3"/>
              <a:gd name="T18" fmla="*/ 2147483646 w 2"/>
              <a:gd name="T19" fmla="*/ 0 h 3"/>
              <a:gd name="T20" fmla="*/ 2147483646 w 2"/>
              <a:gd name="T21" fmla="*/ 0 h 3"/>
              <a:gd name="T22" fmla="*/ 0 w 2"/>
              <a:gd name="T23" fmla="*/ 0 h 3"/>
              <a:gd name="T24" fmla="*/ 0 w 2"/>
              <a:gd name="T25" fmla="*/ 0 h 3"/>
              <a:gd name="T26" fmla="*/ 0 w 2"/>
              <a:gd name="T27" fmla="*/ 0 h 3"/>
              <a:gd name="T28" fmla="*/ 0 w 2"/>
              <a:gd name="T29" fmla="*/ 0 h 3"/>
              <a:gd name="T30" fmla="*/ 0 w 2"/>
              <a:gd name="T31" fmla="*/ 0 h 3"/>
              <a:gd name="T32" fmla="*/ 0 w 2"/>
              <a:gd name="T33" fmla="*/ 0 h 3"/>
              <a:gd name="T34" fmla="*/ 0 w 2"/>
              <a:gd name="T35" fmla="*/ 0 h 3"/>
              <a:gd name="T36" fmla="*/ 0 w 2"/>
              <a:gd name="T37" fmla="*/ 0 h 3"/>
              <a:gd name="T38" fmla="*/ 0 w 2"/>
              <a:gd name="T39" fmla="*/ 2147483646 h 3"/>
              <a:gd name="T40" fmla="*/ 0 w 2"/>
              <a:gd name="T41" fmla="*/ 2147483646 h 3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6" name="Line 1270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7" name="Line 1271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8" name="Rectangle 1272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49" name="Rectangle 1273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0" name="Line 1274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" name="Line 1275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2" name="Freeform 1277"/>
          <p:cNvSpPr>
            <a:spLocks/>
          </p:cNvSpPr>
          <p:nvPr/>
        </p:nvSpPr>
        <p:spPr bwMode="auto">
          <a:xfrm>
            <a:off x="728663" y="523875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2147483646 h 2"/>
              <a:gd name="T4" fmla="*/ 0 w 1587"/>
              <a:gd name="T5" fmla="*/ 0 h 2"/>
              <a:gd name="T6" fmla="*/ 0 w 1587"/>
              <a:gd name="T7" fmla="*/ 2147483646 h 2"/>
              <a:gd name="T8" fmla="*/ 0 w 1587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3" name="Freeform 1287"/>
          <p:cNvSpPr>
            <a:spLocks/>
          </p:cNvSpPr>
          <p:nvPr/>
        </p:nvSpPr>
        <p:spPr bwMode="auto">
          <a:xfrm>
            <a:off x="719138" y="5143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2147483646 w 2"/>
              <a:gd name="T25" fmla="*/ 2147483646 h 2"/>
              <a:gd name="T26" fmla="*/ 2147483646 w 2"/>
              <a:gd name="T27" fmla="*/ 2147483646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4" name="Freeform 1290"/>
          <p:cNvSpPr>
            <a:spLocks/>
          </p:cNvSpPr>
          <p:nvPr/>
        </p:nvSpPr>
        <p:spPr bwMode="auto">
          <a:xfrm>
            <a:off x="719138" y="517525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2147483646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0 h 2"/>
              <a:gd name="T48" fmla="*/ 0 w 2"/>
              <a:gd name="T49" fmla="*/ 2147483646 h 2"/>
              <a:gd name="T50" fmla="*/ 2147483646 w 2"/>
              <a:gd name="T51" fmla="*/ 2147483646 h 2"/>
              <a:gd name="T52" fmla="*/ 2147483646 w 2"/>
              <a:gd name="T53" fmla="*/ 0 h 2"/>
              <a:gd name="T54" fmla="*/ 2147483646 w 2"/>
              <a:gd name="T55" fmla="*/ 0 h 2"/>
              <a:gd name="T56" fmla="*/ 0 w 2"/>
              <a:gd name="T57" fmla="*/ 0 h 2"/>
              <a:gd name="T58" fmla="*/ 0 w 2"/>
              <a:gd name="T59" fmla="*/ 0 h 2"/>
              <a:gd name="T60" fmla="*/ 0 w 2"/>
              <a:gd name="T61" fmla="*/ 2147483646 h 2"/>
              <a:gd name="T62" fmla="*/ 0 w 2"/>
              <a:gd name="T63" fmla="*/ 2147483646 h 2"/>
              <a:gd name="T64" fmla="*/ 2147483646 w 2"/>
              <a:gd name="T65" fmla="*/ 2147483646 h 2"/>
              <a:gd name="T66" fmla="*/ 2147483646 w 2"/>
              <a:gd name="T67" fmla="*/ 2147483646 h 2"/>
              <a:gd name="T68" fmla="*/ 0 w 2"/>
              <a:gd name="T69" fmla="*/ 2147483646 h 2"/>
              <a:gd name="T70" fmla="*/ 0 w 2"/>
              <a:gd name="T71" fmla="*/ 2147483646 h 2"/>
              <a:gd name="T72" fmla="*/ 0 w 2"/>
              <a:gd name="T73" fmla="*/ 2147483646 h 2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5" name="Rectangle 1335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6" name="Rectangle 1336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7" name="Rectangle 1337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8" name="Rectangle 1340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9" name="Rectangle 1341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0" name="Rectangle 1342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1" name="Rectangle 1343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2" name="Rectangle 1344"/>
          <p:cNvSpPr>
            <a:spLocks noChangeArrowheads="1"/>
          </p:cNvSpPr>
          <p:nvPr/>
        </p:nvSpPr>
        <p:spPr bwMode="auto">
          <a:xfrm>
            <a:off x="465138" y="485775"/>
            <a:ext cx="1587" cy="31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pic>
        <p:nvPicPr>
          <p:cNvPr id="63" name="Picture 6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4687888"/>
            <a:ext cx="4883150" cy="95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Rectangle 64"/>
          <p:cNvSpPr>
            <a:spLocks noChangeArrowheads="1"/>
          </p:cNvSpPr>
          <p:nvPr/>
        </p:nvSpPr>
        <p:spPr bwMode="auto">
          <a:xfrm>
            <a:off x="0" y="4311650"/>
            <a:ext cx="9144000" cy="17621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115888" indent="-115888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330" name="Title 329"/>
          <p:cNvSpPr>
            <a:spLocks noGrp="1"/>
          </p:cNvSpPr>
          <p:nvPr>
            <p:ph type="title"/>
          </p:nvPr>
        </p:nvSpPr>
        <p:spPr>
          <a:xfrm>
            <a:off x="1512623" y="1189789"/>
            <a:ext cx="6971806" cy="1822161"/>
          </a:xfrm>
        </p:spPr>
        <p:txBody>
          <a:bodyPr anchor="b"/>
          <a:lstStyle>
            <a:lvl1pPr>
              <a:lnSpc>
                <a:spcPct val="100000"/>
              </a:lnSpc>
              <a:spcBef>
                <a:spcPts val="0"/>
              </a:spcBef>
              <a:defRPr sz="3600" b="1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32" name="Text Placeholder 331"/>
          <p:cNvSpPr>
            <a:spLocks noGrp="1"/>
          </p:cNvSpPr>
          <p:nvPr>
            <p:ph type="body" sz="quarter" idx="13"/>
          </p:nvPr>
        </p:nvSpPr>
        <p:spPr>
          <a:xfrm>
            <a:off x="1525172" y="3000005"/>
            <a:ext cx="6959257" cy="875885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400" b="0" i="0" cap="all" baseline="0">
                <a:solidFill>
                  <a:srgbClr val="FFFFFF"/>
                </a:solidFill>
                <a:latin typeface="+mn-lt"/>
                <a:cs typeface="Andes ExtraLight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Text Placeholder 331"/>
          <p:cNvSpPr>
            <a:spLocks noGrp="1"/>
          </p:cNvSpPr>
          <p:nvPr>
            <p:ph type="body" sz="quarter" idx="14"/>
          </p:nvPr>
        </p:nvSpPr>
        <p:spPr>
          <a:xfrm>
            <a:off x="5418667" y="4927600"/>
            <a:ext cx="3065762" cy="995705"/>
          </a:xfrm>
        </p:spPr>
        <p:txBody>
          <a:bodyPr anchor="b"/>
          <a:lstStyle>
            <a:lvl1pPr algn="r">
              <a:lnSpc>
                <a:spcPct val="100000"/>
              </a:lnSpc>
              <a:defRPr sz="1500" b="0" i="0" baseline="0">
                <a:solidFill>
                  <a:schemeClr val="tx1"/>
                </a:solidFill>
                <a:latin typeface="Arial"/>
                <a:cs typeface="Arial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5" name="Rectangle 1028"/>
          <p:cNvSpPr>
            <a:spLocks noGrp="1" noChangeArrowheads="1"/>
          </p:cNvSpPr>
          <p:nvPr>
            <p:ph type="dt" sz="half" idx="15"/>
          </p:nvPr>
        </p:nvSpPr>
        <p:spPr>
          <a:xfrm>
            <a:off x="5932488" y="5975350"/>
            <a:ext cx="2552700" cy="306388"/>
          </a:xfrm>
          <a:prstGeom prst="rect">
            <a:avLst/>
          </a:prstGeom>
        </p:spPr>
        <p:txBody>
          <a:bodyPr rIns="0"/>
          <a:lstStyle>
            <a:lvl1pPr algn="r" eaLnBrk="1" hangingPunct="1">
              <a:defRPr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59B75669-ABE1-4C18-9B6D-0A1F5BC110BC}" type="datetime4">
              <a:rPr lang="en-US"/>
              <a:pPr>
                <a:defRPr/>
              </a:pPr>
              <a:t>1 December, 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04338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12"/>
          </p:nvPr>
        </p:nvSpPr>
        <p:spPr/>
        <p:txBody>
          <a:bodyPr/>
          <a:lstStyle>
            <a:lvl3pPr marL="361950" indent="-361950">
              <a:buFont typeface="Arial" panose="020B0604020202020204" pitchFamily="34" charset="0"/>
              <a:buChar char="•"/>
              <a:defRPr/>
            </a:lvl3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1DA81F-E40C-44B5-B5C3-5095BC8C2F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32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1100138"/>
            <a:ext cx="9144000" cy="176212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115888" indent="-115888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934" y="301626"/>
            <a:ext cx="8462029" cy="756707"/>
          </a:xfrm>
        </p:spPr>
        <p:txBody>
          <a:bodyPr anchor="b"/>
          <a:lstStyle>
            <a:lvl1pPr>
              <a:defRPr sz="2200" b="0" i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49250" y="1598613"/>
            <a:ext cx="8477250" cy="461380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2400"/>
              </a:spcBef>
              <a:tabLst>
                <a:tab pos="8402638" algn="r"/>
              </a:tabLst>
              <a:defRPr lang="en-US" sz="1600" baseline="0" smtClean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BD146C-99D2-45C1-81EF-C643709FCD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777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ight Blu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ChangeArrowheads="1"/>
          </p:cNvSpPr>
          <p:nvPr/>
        </p:nvSpPr>
        <p:spPr bwMode="auto">
          <a:xfrm flipV="1">
            <a:off x="0" y="0"/>
            <a:ext cx="9144000" cy="4479925"/>
          </a:xfrm>
          <a:prstGeom prst="rect">
            <a:avLst/>
          </a:prstGeom>
          <a:solidFill>
            <a:srgbClr val="139A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115888" indent="-115888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" name="Line 1086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" name="Line 1087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" name="Rectangle 1088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9" name="Rectangle 1089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10" name="Freeform 1098"/>
          <p:cNvSpPr>
            <a:spLocks/>
          </p:cNvSpPr>
          <p:nvPr/>
        </p:nvSpPr>
        <p:spPr bwMode="auto">
          <a:xfrm>
            <a:off x="487363" y="617538"/>
            <a:ext cx="3175" cy="1587"/>
          </a:xfrm>
          <a:custGeom>
            <a:avLst/>
            <a:gdLst>
              <a:gd name="T0" fmla="*/ 0 w 2"/>
              <a:gd name="T1" fmla="*/ 0 h 1587"/>
              <a:gd name="T2" fmla="*/ 2147483646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0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0 w 2"/>
              <a:gd name="T25" fmla="*/ 0 h 1587"/>
              <a:gd name="T26" fmla="*/ 0 w 2"/>
              <a:gd name="T27" fmla="*/ 0 h 1587"/>
              <a:gd name="T28" fmla="*/ 0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147483646 w 2"/>
              <a:gd name="T35" fmla="*/ 0 h 1587"/>
              <a:gd name="T36" fmla="*/ 2147483646 w 2"/>
              <a:gd name="T37" fmla="*/ 0 h 1587"/>
              <a:gd name="T38" fmla="*/ 2147483646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" name="Freeform 1115"/>
          <p:cNvSpPr>
            <a:spLocks/>
          </p:cNvSpPr>
          <p:nvPr/>
        </p:nvSpPr>
        <p:spPr bwMode="auto">
          <a:xfrm>
            <a:off x="458788" y="473075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0 w 2"/>
              <a:gd name="T5" fmla="*/ 2147483646 h 2"/>
              <a:gd name="T6" fmla="*/ 0 w 2"/>
              <a:gd name="T7" fmla="*/ 2147483646 h 2"/>
              <a:gd name="T8" fmla="*/ 0 w 2"/>
              <a:gd name="T9" fmla="*/ 2147483646 h 2"/>
              <a:gd name="T10" fmla="*/ 0 w 2"/>
              <a:gd name="T11" fmla="*/ 2147483646 h 2"/>
              <a:gd name="T12" fmla="*/ 2147483646 w 2"/>
              <a:gd name="T13" fmla="*/ 2147483646 h 2"/>
              <a:gd name="T14" fmla="*/ 2147483646 w 2"/>
              <a:gd name="T15" fmla="*/ 2147483646 h 2"/>
              <a:gd name="T16" fmla="*/ 2147483646 w 2"/>
              <a:gd name="T17" fmla="*/ 0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2147483646 w 2"/>
              <a:gd name="T29" fmla="*/ 2147483646 h 2"/>
              <a:gd name="T30" fmla="*/ 2147483646 w 2"/>
              <a:gd name="T31" fmla="*/ 2147483646 h 2"/>
              <a:gd name="T32" fmla="*/ 2147483646 w 2"/>
              <a:gd name="T33" fmla="*/ 2147483646 h 2"/>
              <a:gd name="T34" fmla="*/ 2147483646 w 2"/>
              <a:gd name="T35" fmla="*/ 2147483646 h 2"/>
              <a:gd name="T36" fmla="*/ 2147483646 w 2"/>
              <a:gd name="T37" fmla="*/ 2147483646 h 2"/>
              <a:gd name="T38" fmla="*/ 2147483646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2147483646 w 2"/>
              <a:gd name="T55" fmla="*/ 2147483646 h 2"/>
              <a:gd name="T56" fmla="*/ 0 w 2"/>
              <a:gd name="T57" fmla="*/ 2147483646 h 2"/>
              <a:gd name="T58" fmla="*/ 2147483646 w 2"/>
              <a:gd name="T59" fmla="*/ 2147483646 h 2"/>
              <a:gd name="T60" fmla="*/ 2147483646 w 2"/>
              <a:gd name="T61" fmla="*/ 2147483646 h 2"/>
              <a:gd name="T62" fmla="*/ 2147483646 w 2"/>
              <a:gd name="T63" fmla="*/ 2147483646 h 2"/>
              <a:gd name="T64" fmla="*/ 0 w 2"/>
              <a:gd name="T65" fmla="*/ 2147483646 h 2"/>
              <a:gd name="T66" fmla="*/ 0 w 2"/>
              <a:gd name="T67" fmla="*/ 2147483646 h 2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" name="Freeform 1120"/>
          <p:cNvSpPr>
            <a:spLocks/>
          </p:cNvSpPr>
          <p:nvPr/>
        </p:nvSpPr>
        <p:spPr bwMode="auto">
          <a:xfrm>
            <a:off x="458788" y="4635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147483646 h 2"/>
              <a:gd name="T4" fmla="*/ 0 w 2"/>
              <a:gd name="T5" fmla="*/ 2147483646 h 2"/>
              <a:gd name="T6" fmla="*/ 0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2147483646 w 2"/>
              <a:gd name="T13" fmla="*/ 0 h 2"/>
              <a:gd name="T14" fmla="*/ 2147483646 w 2"/>
              <a:gd name="T15" fmla="*/ 0 h 2"/>
              <a:gd name="T16" fmla="*/ 0 w 2"/>
              <a:gd name="T17" fmla="*/ 0 h 2"/>
              <a:gd name="T18" fmla="*/ 0 w 2"/>
              <a:gd name="T19" fmla="*/ 2147483646 h 2"/>
              <a:gd name="T20" fmla="*/ 0 w 2"/>
              <a:gd name="T21" fmla="*/ 2147483646 h 2"/>
              <a:gd name="T22" fmla="*/ 2147483646 w 2"/>
              <a:gd name="T23" fmla="*/ 0 h 2"/>
              <a:gd name="T24" fmla="*/ 2147483646 w 2"/>
              <a:gd name="T25" fmla="*/ 0 h 2"/>
              <a:gd name="T26" fmla="*/ 2147483646 w 2"/>
              <a:gd name="T27" fmla="*/ 0 h 2"/>
              <a:gd name="T28" fmla="*/ 2147483646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0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2147483646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2147483646 w 2"/>
              <a:gd name="T53" fmla="*/ 2147483646 h 2"/>
              <a:gd name="T54" fmla="*/ 2147483646 w 2"/>
              <a:gd name="T55" fmla="*/ 2147483646 h 2"/>
              <a:gd name="T56" fmla="*/ 2147483646 w 2"/>
              <a:gd name="T57" fmla="*/ 0 h 2"/>
              <a:gd name="T58" fmla="*/ 0 w 2"/>
              <a:gd name="T59" fmla="*/ 0 h 2"/>
              <a:gd name="T60" fmla="*/ 0 w 2"/>
              <a:gd name="T61" fmla="*/ 0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" name="Freeform 1134"/>
          <p:cNvSpPr>
            <a:spLocks/>
          </p:cNvSpPr>
          <p:nvPr/>
        </p:nvSpPr>
        <p:spPr bwMode="auto">
          <a:xfrm>
            <a:off x="703263" y="514350"/>
            <a:ext cx="3175" cy="6350"/>
          </a:xfrm>
          <a:custGeom>
            <a:avLst/>
            <a:gdLst>
              <a:gd name="T0" fmla="*/ 2147483646 w 2"/>
              <a:gd name="T1" fmla="*/ 2147483646 h 4"/>
              <a:gd name="T2" fmla="*/ 2147483646 w 2"/>
              <a:gd name="T3" fmla="*/ 2147483646 h 4"/>
              <a:gd name="T4" fmla="*/ 2147483646 w 2"/>
              <a:gd name="T5" fmla="*/ 2147483646 h 4"/>
              <a:gd name="T6" fmla="*/ 2147483646 w 2"/>
              <a:gd name="T7" fmla="*/ 2147483646 h 4"/>
              <a:gd name="T8" fmla="*/ 2147483646 w 2"/>
              <a:gd name="T9" fmla="*/ 0 h 4"/>
              <a:gd name="T10" fmla="*/ 2147483646 w 2"/>
              <a:gd name="T11" fmla="*/ 0 h 4"/>
              <a:gd name="T12" fmla="*/ 2147483646 w 2"/>
              <a:gd name="T13" fmla="*/ 0 h 4"/>
              <a:gd name="T14" fmla="*/ 0 w 2"/>
              <a:gd name="T15" fmla="*/ 2147483646 h 4"/>
              <a:gd name="T16" fmla="*/ 2147483646 w 2"/>
              <a:gd name="T17" fmla="*/ 2147483646 h 4"/>
              <a:gd name="T18" fmla="*/ 2147483646 w 2"/>
              <a:gd name="T19" fmla="*/ 2147483646 h 4"/>
              <a:gd name="T20" fmla="*/ 2147483646 w 2"/>
              <a:gd name="T21" fmla="*/ 2147483646 h 4"/>
              <a:gd name="T22" fmla="*/ 2147483646 w 2"/>
              <a:gd name="T23" fmla="*/ 0 h 4"/>
              <a:gd name="T24" fmla="*/ 2147483646 w 2"/>
              <a:gd name="T25" fmla="*/ 2147483646 h 4"/>
              <a:gd name="T26" fmla="*/ 2147483646 w 2"/>
              <a:gd name="T27" fmla="*/ 2147483646 h 4"/>
              <a:gd name="T28" fmla="*/ 2147483646 w 2"/>
              <a:gd name="T29" fmla="*/ 2147483646 h 4"/>
              <a:gd name="T30" fmla="*/ 2147483646 w 2"/>
              <a:gd name="T31" fmla="*/ 2147483646 h 4"/>
              <a:gd name="T32" fmla="*/ 2147483646 w 2"/>
              <a:gd name="T33" fmla="*/ 2147483646 h 4"/>
              <a:gd name="T34" fmla="*/ 2147483646 w 2"/>
              <a:gd name="T35" fmla="*/ 2147483646 h 4"/>
              <a:gd name="T36" fmla="*/ 2147483646 w 2"/>
              <a:gd name="T37" fmla="*/ 2147483646 h 4"/>
              <a:gd name="T38" fmla="*/ 2147483646 w 2"/>
              <a:gd name="T39" fmla="*/ 2147483646 h 4"/>
              <a:gd name="T40" fmla="*/ 2147483646 w 2"/>
              <a:gd name="T41" fmla="*/ 2147483646 h 4"/>
              <a:gd name="T42" fmla="*/ 2147483646 w 2"/>
              <a:gd name="T43" fmla="*/ 2147483646 h 4"/>
              <a:gd name="T44" fmla="*/ 2147483646 w 2"/>
              <a:gd name="T45" fmla="*/ 2147483646 h 4"/>
              <a:gd name="T46" fmla="*/ 2147483646 w 2"/>
              <a:gd name="T47" fmla="*/ 2147483646 h 4"/>
              <a:gd name="T48" fmla="*/ 2147483646 w 2"/>
              <a:gd name="T49" fmla="*/ 2147483646 h 4"/>
              <a:gd name="T50" fmla="*/ 2147483646 w 2"/>
              <a:gd name="T51" fmla="*/ 2147483646 h 4"/>
              <a:gd name="T52" fmla="*/ 0 w 2"/>
              <a:gd name="T53" fmla="*/ 2147483646 h 4"/>
              <a:gd name="T54" fmla="*/ 2147483646 w 2"/>
              <a:gd name="T55" fmla="*/ 2147483646 h 4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2" h="4">
                <a:moveTo>
                  <a:pt x="2" y="4"/>
                </a:move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" name="Freeform 1141"/>
          <p:cNvSpPr>
            <a:spLocks/>
          </p:cNvSpPr>
          <p:nvPr/>
        </p:nvSpPr>
        <p:spPr bwMode="auto">
          <a:xfrm>
            <a:off x="706438" y="479425"/>
            <a:ext cx="1587" cy="6350"/>
          </a:xfrm>
          <a:custGeom>
            <a:avLst/>
            <a:gdLst>
              <a:gd name="T0" fmla="*/ 0 w 1587"/>
              <a:gd name="T1" fmla="*/ 2147483646 h 4"/>
              <a:gd name="T2" fmla="*/ 0 w 1587"/>
              <a:gd name="T3" fmla="*/ 2147483646 h 4"/>
              <a:gd name="T4" fmla="*/ 0 w 1587"/>
              <a:gd name="T5" fmla="*/ 0 h 4"/>
              <a:gd name="T6" fmla="*/ 0 w 1587"/>
              <a:gd name="T7" fmla="*/ 0 h 4"/>
              <a:gd name="T8" fmla="*/ 0 w 1587"/>
              <a:gd name="T9" fmla="*/ 2147483646 h 4"/>
              <a:gd name="T10" fmla="*/ 0 w 1587"/>
              <a:gd name="T11" fmla="*/ 2147483646 h 4"/>
              <a:gd name="T12" fmla="*/ 0 w 1587"/>
              <a:gd name="T13" fmla="*/ 2147483646 h 4"/>
              <a:gd name="T14" fmla="*/ 0 w 1587"/>
              <a:gd name="T15" fmla="*/ 2147483646 h 4"/>
              <a:gd name="T16" fmla="*/ 0 w 1587"/>
              <a:gd name="T17" fmla="*/ 2147483646 h 4"/>
              <a:gd name="T18" fmla="*/ 0 w 1587"/>
              <a:gd name="T19" fmla="*/ 2147483646 h 4"/>
              <a:gd name="T20" fmla="*/ 0 w 1587"/>
              <a:gd name="T21" fmla="*/ 2147483646 h 4"/>
              <a:gd name="T22" fmla="*/ 0 w 1587"/>
              <a:gd name="T23" fmla="*/ 2147483646 h 4"/>
              <a:gd name="T24" fmla="*/ 0 w 1587"/>
              <a:gd name="T25" fmla="*/ 2147483646 h 4"/>
              <a:gd name="T26" fmla="*/ 0 w 1587"/>
              <a:gd name="T27" fmla="*/ 2147483646 h 4"/>
              <a:gd name="T28" fmla="*/ 0 w 1587"/>
              <a:gd name="T29" fmla="*/ 2147483646 h 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87" h="4">
                <a:moveTo>
                  <a:pt x="0" y="4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0" y="4"/>
                </a:lnTo>
                <a:lnTo>
                  <a:pt x="0" y="2"/>
                </a:lnTo>
                <a:lnTo>
                  <a:pt x="0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" name="Freeform 1148"/>
          <p:cNvSpPr>
            <a:spLocks/>
          </p:cNvSpPr>
          <p:nvPr/>
        </p:nvSpPr>
        <p:spPr bwMode="auto">
          <a:xfrm>
            <a:off x="693738" y="460375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2147483646 w 2"/>
              <a:gd name="T3" fmla="*/ 0 h 2"/>
              <a:gd name="T4" fmla="*/ 2147483646 w 2"/>
              <a:gd name="T5" fmla="*/ 0 h 2"/>
              <a:gd name="T6" fmla="*/ 2147483646 w 2"/>
              <a:gd name="T7" fmla="*/ 0 h 2"/>
              <a:gd name="T8" fmla="*/ 2147483646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0 h 2"/>
              <a:gd name="T26" fmla="*/ 2147483646 w 2"/>
              <a:gd name="T27" fmla="*/ 0 h 2"/>
              <a:gd name="T28" fmla="*/ 2147483646 w 2"/>
              <a:gd name="T29" fmla="*/ 0 h 2"/>
              <a:gd name="T30" fmla="*/ 0 w 2"/>
              <a:gd name="T31" fmla="*/ 2147483646 h 2"/>
              <a:gd name="T32" fmla="*/ 2147483646 w 2"/>
              <a:gd name="T33" fmla="*/ 2147483646 h 2"/>
              <a:gd name="T34" fmla="*/ 2147483646 w 2"/>
              <a:gd name="T35" fmla="*/ 0 h 2"/>
              <a:gd name="T36" fmla="*/ 0 w 2"/>
              <a:gd name="T37" fmla="*/ 2147483646 h 2"/>
              <a:gd name="T38" fmla="*/ 2147483646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0 w 2"/>
              <a:gd name="T57" fmla="*/ 2147483646 h 2"/>
              <a:gd name="T58" fmla="*/ 2147483646 w 2"/>
              <a:gd name="T59" fmla="*/ 2147483646 h 2"/>
              <a:gd name="T60" fmla="*/ 2147483646 w 2"/>
              <a:gd name="T61" fmla="*/ 2147483646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" name="Freeform 1150"/>
          <p:cNvSpPr>
            <a:spLocks/>
          </p:cNvSpPr>
          <p:nvPr/>
        </p:nvSpPr>
        <p:spPr bwMode="auto">
          <a:xfrm>
            <a:off x="684213" y="447675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0 h 2"/>
              <a:gd name="T4" fmla="*/ 0 w 1587"/>
              <a:gd name="T5" fmla="*/ 2147483646 h 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" name="Freeform 1152"/>
          <p:cNvSpPr>
            <a:spLocks/>
          </p:cNvSpPr>
          <p:nvPr/>
        </p:nvSpPr>
        <p:spPr bwMode="auto">
          <a:xfrm>
            <a:off x="684213" y="447675"/>
            <a:ext cx="3175" cy="3175"/>
          </a:xfrm>
          <a:custGeom>
            <a:avLst/>
            <a:gdLst>
              <a:gd name="T0" fmla="*/ 2147483646 w 2"/>
              <a:gd name="T1" fmla="*/ 0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0 h 2"/>
              <a:gd name="T8" fmla="*/ 0 w 2"/>
              <a:gd name="T9" fmla="*/ 2147483646 h 2"/>
              <a:gd name="T10" fmla="*/ 2147483646 w 2"/>
              <a:gd name="T11" fmla="*/ 2147483646 h 2"/>
              <a:gd name="T12" fmla="*/ 2147483646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" name="Freeform 1154"/>
          <p:cNvSpPr>
            <a:spLocks/>
          </p:cNvSpPr>
          <p:nvPr/>
        </p:nvSpPr>
        <p:spPr bwMode="auto">
          <a:xfrm>
            <a:off x="665163" y="434975"/>
            <a:ext cx="3175" cy="1588"/>
          </a:xfrm>
          <a:custGeom>
            <a:avLst/>
            <a:gdLst>
              <a:gd name="T0" fmla="*/ 2147483646 w 2"/>
              <a:gd name="T1" fmla="*/ 0 h 1588"/>
              <a:gd name="T2" fmla="*/ 0 w 2"/>
              <a:gd name="T3" fmla="*/ 0 h 1588"/>
              <a:gd name="T4" fmla="*/ 2147483646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" name="Freeform 1156"/>
          <p:cNvSpPr>
            <a:spLocks/>
          </p:cNvSpPr>
          <p:nvPr/>
        </p:nvSpPr>
        <p:spPr bwMode="auto">
          <a:xfrm>
            <a:off x="665163" y="431800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2147483646 h 2"/>
              <a:gd name="T8" fmla="*/ 2147483646 w 2"/>
              <a:gd name="T9" fmla="*/ 2147483646 h 2"/>
              <a:gd name="T10" fmla="*/ 2147483646 w 2"/>
              <a:gd name="T11" fmla="*/ 2147483646 h 2"/>
              <a:gd name="T12" fmla="*/ 2147483646 w 2"/>
              <a:gd name="T13" fmla="*/ 2147483646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2147483646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" name="Freeform 1163"/>
          <p:cNvSpPr>
            <a:spLocks/>
          </p:cNvSpPr>
          <p:nvPr/>
        </p:nvSpPr>
        <p:spPr bwMode="auto">
          <a:xfrm>
            <a:off x="611188" y="415925"/>
            <a:ext cx="6350" cy="3175"/>
          </a:xfrm>
          <a:custGeom>
            <a:avLst/>
            <a:gdLst>
              <a:gd name="T0" fmla="*/ 2147483646 w 4"/>
              <a:gd name="T1" fmla="*/ 2147483646 h 2"/>
              <a:gd name="T2" fmla="*/ 2147483646 w 4"/>
              <a:gd name="T3" fmla="*/ 2147483646 h 2"/>
              <a:gd name="T4" fmla="*/ 2147483646 w 4"/>
              <a:gd name="T5" fmla="*/ 2147483646 h 2"/>
              <a:gd name="T6" fmla="*/ 2147483646 w 4"/>
              <a:gd name="T7" fmla="*/ 0 h 2"/>
              <a:gd name="T8" fmla="*/ 2147483646 w 4"/>
              <a:gd name="T9" fmla="*/ 0 h 2"/>
              <a:gd name="T10" fmla="*/ 2147483646 w 4"/>
              <a:gd name="T11" fmla="*/ 0 h 2"/>
              <a:gd name="T12" fmla="*/ 2147483646 w 4"/>
              <a:gd name="T13" fmla="*/ 0 h 2"/>
              <a:gd name="T14" fmla="*/ 0 w 4"/>
              <a:gd name="T15" fmla="*/ 2147483646 h 2"/>
              <a:gd name="T16" fmla="*/ 2147483646 w 4"/>
              <a:gd name="T17" fmla="*/ 2147483646 h 2"/>
              <a:gd name="T18" fmla="*/ 2147483646 w 4"/>
              <a:gd name="T19" fmla="*/ 0 h 2"/>
              <a:gd name="T20" fmla="*/ 2147483646 w 4"/>
              <a:gd name="T21" fmla="*/ 2147483646 h 2"/>
              <a:gd name="T22" fmla="*/ 2147483646 w 4"/>
              <a:gd name="T23" fmla="*/ 0 h 2"/>
              <a:gd name="T24" fmla="*/ 2147483646 w 4"/>
              <a:gd name="T25" fmla="*/ 0 h 2"/>
              <a:gd name="T26" fmla="*/ 2147483646 w 4"/>
              <a:gd name="T27" fmla="*/ 0 h 2"/>
              <a:gd name="T28" fmla="*/ 2147483646 w 4"/>
              <a:gd name="T29" fmla="*/ 0 h 2"/>
              <a:gd name="T30" fmla="*/ 0 w 4"/>
              <a:gd name="T31" fmla="*/ 0 h 2"/>
              <a:gd name="T32" fmla="*/ 2147483646 w 4"/>
              <a:gd name="T33" fmla="*/ 2147483646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" h="2">
                <a:moveTo>
                  <a:pt x="2" y="2"/>
                </a:moveTo>
                <a:lnTo>
                  <a:pt x="2" y="2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0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" name="Freeform 1172"/>
          <p:cNvSpPr>
            <a:spLocks/>
          </p:cNvSpPr>
          <p:nvPr/>
        </p:nvSpPr>
        <p:spPr bwMode="auto">
          <a:xfrm>
            <a:off x="582613" y="476250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147483646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0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0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0 w 2"/>
              <a:gd name="T57" fmla="*/ 2147483646 h 2"/>
              <a:gd name="T58" fmla="*/ 0 w 2"/>
              <a:gd name="T59" fmla="*/ 2147483646 h 2"/>
              <a:gd name="T60" fmla="*/ 0 w 2"/>
              <a:gd name="T61" fmla="*/ 2147483646 h 2"/>
              <a:gd name="T62" fmla="*/ 0 w 2"/>
              <a:gd name="T63" fmla="*/ 2147483646 h 2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" name="Freeform 1177"/>
          <p:cNvSpPr>
            <a:spLocks/>
          </p:cNvSpPr>
          <p:nvPr/>
        </p:nvSpPr>
        <p:spPr bwMode="auto">
          <a:xfrm>
            <a:off x="557213" y="534988"/>
            <a:ext cx="3175" cy="3175"/>
          </a:xfrm>
          <a:custGeom>
            <a:avLst/>
            <a:gdLst>
              <a:gd name="T0" fmla="*/ 0 w 2"/>
              <a:gd name="T1" fmla="*/ 2147483646 h 2"/>
              <a:gd name="T2" fmla="*/ 2147483646 w 2"/>
              <a:gd name="T3" fmla="*/ 2147483646 h 2"/>
              <a:gd name="T4" fmla="*/ 2147483646 w 2"/>
              <a:gd name="T5" fmla="*/ 2147483646 h 2"/>
              <a:gd name="T6" fmla="*/ 2147483646 w 2"/>
              <a:gd name="T7" fmla="*/ 0 h 2"/>
              <a:gd name="T8" fmla="*/ 2147483646 w 2"/>
              <a:gd name="T9" fmla="*/ 0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2147483646 h 2"/>
              <a:gd name="T40" fmla="*/ 0 w 2"/>
              <a:gd name="T41" fmla="*/ 2147483646 h 2"/>
              <a:gd name="T42" fmla="*/ 2147483646 w 2"/>
              <a:gd name="T43" fmla="*/ 2147483646 h 2"/>
              <a:gd name="T44" fmla="*/ 2147483646 w 2"/>
              <a:gd name="T45" fmla="*/ 0 h 2"/>
              <a:gd name="T46" fmla="*/ 2147483646 w 2"/>
              <a:gd name="T47" fmla="*/ 0 h 2"/>
              <a:gd name="T48" fmla="*/ 2147483646 w 2"/>
              <a:gd name="T49" fmla="*/ 0 h 2"/>
              <a:gd name="T50" fmla="*/ 2147483646 w 2"/>
              <a:gd name="T51" fmla="*/ 0 h 2"/>
              <a:gd name="T52" fmla="*/ 2147483646 w 2"/>
              <a:gd name="T53" fmla="*/ 0 h 2"/>
              <a:gd name="T54" fmla="*/ 2147483646 w 2"/>
              <a:gd name="T55" fmla="*/ 0 h 2"/>
              <a:gd name="T56" fmla="*/ 2147483646 w 2"/>
              <a:gd name="T57" fmla="*/ 0 h 2"/>
              <a:gd name="T58" fmla="*/ 2147483646 w 2"/>
              <a:gd name="T59" fmla="*/ 0 h 2"/>
              <a:gd name="T60" fmla="*/ 2147483646 w 2"/>
              <a:gd name="T61" fmla="*/ 0 h 2"/>
              <a:gd name="T62" fmla="*/ 2147483646 w 2"/>
              <a:gd name="T63" fmla="*/ 0 h 2"/>
              <a:gd name="T64" fmla="*/ 2147483646 w 2"/>
              <a:gd name="T65" fmla="*/ 0 h 2"/>
              <a:gd name="T66" fmla="*/ 2147483646 w 2"/>
              <a:gd name="T67" fmla="*/ 2147483646 h 2"/>
              <a:gd name="T68" fmla="*/ 2147483646 w 2"/>
              <a:gd name="T69" fmla="*/ 0 h 2"/>
              <a:gd name="T70" fmla="*/ 2147483646 w 2"/>
              <a:gd name="T71" fmla="*/ 0 h 2"/>
              <a:gd name="T72" fmla="*/ 0 w 2"/>
              <a:gd name="T73" fmla="*/ 0 h 2"/>
              <a:gd name="T74" fmla="*/ 0 w 2"/>
              <a:gd name="T75" fmla="*/ 0 h 2"/>
              <a:gd name="T76" fmla="*/ 0 w 2"/>
              <a:gd name="T77" fmla="*/ 2147483646 h 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" name="Freeform 1180"/>
          <p:cNvSpPr>
            <a:spLocks/>
          </p:cNvSpPr>
          <p:nvPr/>
        </p:nvSpPr>
        <p:spPr bwMode="auto">
          <a:xfrm>
            <a:off x="560388" y="530225"/>
            <a:ext cx="3175" cy="4763"/>
          </a:xfrm>
          <a:custGeom>
            <a:avLst/>
            <a:gdLst>
              <a:gd name="T0" fmla="*/ 0 w 2"/>
              <a:gd name="T1" fmla="*/ 2147483646 h 3"/>
              <a:gd name="T2" fmla="*/ 0 w 2"/>
              <a:gd name="T3" fmla="*/ 2147483646 h 3"/>
              <a:gd name="T4" fmla="*/ 2147483646 w 2"/>
              <a:gd name="T5" fmla="*/ 2147483646 h 3"/>
              <a:gd name="T6" fmla="*/ 2147483646 w 2"/>
              <a:gd name="T7" fmla="*/ 2147483646 h 3"/>
              <a:gd name="T8" fmla="*/ 0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2147483646 h 3"/>
              <a:gd name="T16" fmla="*/ 0 w 2"/>
              <a:gd name="T17" fmla="*/ 2147483646 h 3"/>
              <a:gd name="T18" fmla="*/ 0 w 2"/>
              <a:gd name="T19" fmla="*/ 2147483646 h 3"/>
              <a:gd name="T20" fmla="*/ 0 w 2"/>
              <a:gd name="T21" fmla="*/ 2147483646 h 3"/>
              <a:gd name="T22" fmla="*/ 0 w 2"/>
              <a:gd name="T23" fmla="*/ 0 h 3"/>
              <a:gd name="T24" fmla="*/ 0 w 2"/>
              <a:gd name="T25" fmla="*/ 2147483646 h 3"/>
              <a:gd name="T26" fmla="*/ 0 w 2"/>
              <a:gd name="T27" fmla="*/ 2147483646 h 3"/>
              <a:gd name="T28" fmla="*/ 0 w 2"/>
              <a:gd name="T29" fmla="*/ 2147483646 h 3"/>
              <a:gd name="T30" fmla="*/ 0 w 2"/>
              <a:gd name="T31" fmla="*/ 2147483646 h 3"/>
              <a:gd name="T32" fmla="*/ 0 w 2"/>
              <a:gd name="T33" fmla="*/ 2147483646 h 3"/>
              <a:gd name="T34" fmla="*/ 0 w 2"/>
              <a:gd name="T35" fmla="*/ 2147483646 h 3"/>
              <a:gd name="T36" fmla="*/ 0 w 2"/>
              <a:gd name="T37" fmla="*/ 2147483646 h 3"/>
              <a:gd name="T38" fmla="*/ 0 w 2"/>
              <a:gd name="T39" fmla="*/ 2147483646 h 3"/>
              <a:gd name="T40" fmla="*/ 0 w 2"/>
              <a:gd name="T41" fmla="*/ 2147483646 h 3"/>
              <a:gd name="T42" fmla="*/ 0 w 2"/>
              <a:gd name="T43" fmla="*/ 2147483646 h 3"/>
              <a:gd name="T44" fmla="*/ 0 w 2"/>
              <a:gd name="T45" fmla="*/ 2147483646 h 3"/>
              <a:gd name="T46" fmla="*/ 0 w 2"/>
              <a:gd name="T47" fmla="*/ 2147483646 h 3"/>
              <a:gd name="T48" fmla="*/ 0 w 2"/>
              <a:gd name="T49" fmla="*/ 2147483646 h 3"/>
              <a:gd name="T50" fmla="*/ 0 w 2"/>
              <a:gd name="T51" fmla="*/ 2147483646 h 3"/>
              <a:gd name="T52" fmla="*/ 0 w 2"/>
              <a:gd name="T53" fmla="*/ 2147483646 h 3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0" y="3"/>
                </a:lnTo>
                <a:lnTo>
                  <a:pt x="2" y="3"/>
                </a:lnTo>
                <a:lnTo>
                  <a:pt x="0" y="0"/>
                </a:lnTo>
                <a:lnTo>
                  <a:pt x="0" y="3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" name="Line 1187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5" name="Line 1188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" name="Freeform 1208"/>
          <p:cNvSpPr>
            <a:spLocks/>
          </p:cNvSpPr>
          <p:nvPr/>
        </p:nvSpPr>
        <p:spPr bwMode="auto">
          <a:xfrm>
            <a:off x="595313" y="55721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" name="Freeform 1210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0 h 2"/>
              <a:gd name="T8" fmla="*/ 2147483646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147483646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0 h 2"/>
              <a:gd name="T24" fmla="*/ 2147483646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2147483646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" name="Freeform 1214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147483646 h 2"/>
              <a:gd name="T2" fmla="*/ 2147483646 w 2"/>
              <a:gd name="T3" fmla="*/ 2147483646 h 2"/>
              <a:gd name="T4" fmla="*/ 0 w 2"/>
              <a:gd name="T5" fmla="*/ 0 h 2"/>
              <a:gd name="T6" fmla="*/ 0 w 2"/>
              <a:gd name="T7" fmla="*/ 2147483646 h 2"/>
              <a:gd name="T8" fmla="*/ 0 w 2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" name="Rectangle 1215"/>
          <p:cNvSpPr>
            <a:spLocks noChangeArrowheads="1"/>
          </p:cNvSpPr>
          <p:nvPr/>
        </p:nvSpPr>
        <p:spPr bwMode="auto">
          <a:xfrm>
            <a:off x="595313" y="627063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30" name="Freeform 1217"/>
          <p:cNvSpPr>
            <a:spLocks/>
          </p:cNvSpPr>
          <p:nvPr/>
        </p:nvSpPr>
        <p:spPr bwMode="auto">
          <a:xfrm>
            <a:off x="595313" y="6270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1" name="Freeform 1219"/>
          <p:cNvSpPr>
            <a:spLocks/>
          </p:cNvSpPr>
          <p:nvPr/>
        </p:nvSpPr>
        <p:spPr bwMode="auto">
          <a:xfrm>
            <a:off x="731838" y="54133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2" name="Freeform 1221"/>
          <p:cNvSpPr>
            <a:spLocks/>
          </p:cNvSpPr>
          <p:nvPr/>
        </p:nvSpPr>
        <p:spPr bwMode="auto">
          <a:xfrm>
            <a:off x="731838" y="541338"/>
            <a:ext cx="3175" cy="3175"/>
          </a:xfrm>
          <a:custGeom>
            <a:avLst/>
            <a:gdLst>
              <a:gd name="T0" fmla="*/ 2147483646 w 2"/>
              <a:gd name="T1" fmla="*/ 0 h 2"/>
              <a:gd name="T2" fmla="*/ 2147483646 w 2"/>
              <a:gd name="T3" fmla="*/ 0 h 2"/>
              <a:gd name="T4" fmla="*/ 2147483646 w 2"/>
              <a:gd name="T5" fmla="*/ 0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2147483646 h 2"/>
              <a:gd name="T12" fmla="*/ 2147483646 w 2"/>
              <a:gd name="T13" fmla="*/ 0 h 2"/>
              <a:gd name="T14" fmla="*/ 2147483646 w 2"/>
              <a:gd name="T15" fmla="*/ 0 h 2"/>
              <a:gd name="T16" fmla="*/ 2147483646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2147483646 h 2"/>
              <a:gd name="T24" fmla="*/ 2147483646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3" name="Freeform 1234"/>
          <p:cNvSpPr>
            <a:spLocks/>
          </p:cNvSpPr>
          <p:nvPr/>
        </p:nvSpPr>
        <p:spPr bwMode="auto">
          <a:xfrm>
            <a:off x="722313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0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2147483646 w 2"/>
              <a:gd name="T9" fmla="*/ 0 h 1587"/>
              <a:gd name="T10" fmla="*/ 2147483646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2147483646 w 2"/>
              <a:gd name="T25" fmla="*/ 0 h 1587"/>
              <a:gd name="T26" fmla="*/ 2147483646 w 2"/>
              <a:gd name="T27" fmla="*/ 0 h 1587"/>
              <a:gd name="T28" fmla="*/ 2147483646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147483646 w 2"/>
              <a:gd name="T35" fmla="*/ 0 h 1587"/>
              <a:gd name="T36" fmla="*/ 0 w 2"/>
              <a:gd name="T37" fmla="*/ 0 h 1587"/>
              <a:gd name="T38" fmla="*/ 0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w 2"/>
              <a:gd name="T47" fmla="*/ 0 h 1587"/>
              <a:gd name="T48" fmla="*/ 0 w 2"/>
              <a:gd name="T49" fmla="*/ 0 h 1587"/>
              <a:gd name="T50" fmla="*/ 0 w 2"/>
              <a:gd name="T51" fmla="*/ 0 h 1587"/>
              <a:gd name="T52" fmla="*/ 0 w 2"/>
              <a:gd name="T53" fmla="*/ 0 h 1587"/>
              <a:gd name="T54" fmla="*/ 0 w 2"/>
              <a:gd name="T55" fmla="*/ 0 h 1587"/>
              <a:gd name="T56" fmla="*/ 0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4" name="Line 1237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" name="Line 1238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6" name="Freeform 1240"/>
          <p:cNvSpPr>
            <a:spLocks/>
          </p:cNvSpPr>
          <p:nvPr/>
        </p:nvSpPr>
        <p:spPr bwMode="auto">
          <a:xfrm>
            <a:off x="728663" y="541338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2147483646 h 2"/>
              <a:gd name="T4" fmla="*/ 0 w 1587"/>
              <a:gd name="T5" fmla="*/ 0 h 2"/>
              <a:gd name="T6" fmla="*/ 0 w 1587"/>
              <a:gd name="T7" fmla="*/ 2147483646 h 2"/>
              <a:gd name="T8" fmla="*/ 0 w 1587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" name="Freeform 1243"/>
          <p:cNvSpPr>
            <a:spLocks/>
          </p:cNvSpPr>
          <p:nvPr/>
        </p:nvSpPr>
        <p:spPr bwMode="auto">
          <a:xfrm>
            <a:off x="728663" y="538163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2147483646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0 w 2"/>
              <a:gd name="T9" fmla="*/ 2147483646 h 2"/>
              <a:gd name="T10" fmla="*/ 0 w 2"/>
              <a:gd name="T11" fmla="*/ 2147483646 h 2"/>
              <a:gd name="T12" fmla="*/ 2147483646 w 2"/>
              <a:gd name="T13" fmla="*/ 2147483646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0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2147483646 w 2"/>
              <a:gd name="T39" fmla="*/ 2147483646 h 2"/>
              <a:gd name="T40" fmla="*/ 2147483646 w 2"/>
              <a:gd name="T41" fmla="*/ 2147483646 h 2"/>
              <a:gd name="T42" fmla="*/ 2147483646 w 2"/>
              <a:gd name="T43" fmla="*/ 2147483646 h 2"/>
              <a:gd name="T44" fmla="*/ 2147483646 w 2"/>
              <a:gd name="T45" fmla="*/ 2147483646 h 2"/>
              <a:gd name="T46" fmla="*/ 2147483646 w 2"/>
              <a:gd name="T47" fmla="*/ 2147483646 h 2"/>
              <a:gd name="T48" fmla="*/ 0 w 2"/>
              <a:gd name="T49" fmla="*/ 0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2147483646 w 2"/>
              <a:gd name="T57" fmla="*/ 2147483646 h 2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8" name="Freeform 1246"/>
          <p:cNvSpPr>
            <a:spLocks/>
          </p:cNvSpPr>
          <p:nvPr/>
        </p:nvSpPr>
        <p:spPr bwMode="auto">
          <a:xfrm>
            <a:off x="725488" y="547688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0 h 2"/>
              <a:gd name="T6" fmla="*/ 2147483646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147483646 h 2"/>
              <a:gd name="T14" fmla="*/ 0 w 2"/>
              <a:gd name="T15" fmla="*/ 2147483646 h 2"/>
              <a:gd name="T16" fmla="*/ 2147483646 w 2"/>
              <a:gd name="T17" fmla="*/ 0 h 2"/>
              <a:gd name="T18" fmla="*/ 2147483646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2147483646 h 2"/>
              <a:gd name="T48" fmla="*/ 0 w 2"/>
              <a:gd name="T49" fmla="*/ 2147483646 h 2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9" name="Freeform 1250"/>
          <p:cNvSpPr>
            <a:spLocks/>
          </p:cNvSpPr>
          <p:nvPr/>
        </p:nvSpPr>
        <p:spPr bwMode="auto">
          <a:xfrm>
            <a:off x="731838" y="530225"/>
            <a:ext cx="3175" cy="1588"/>
          </a:xfrm>
          <a:custGeom>
            <a:avLst/>
            <a:gdLst>
              <a:gd name="T0" fmla="*/ 2147483646 w 2"/>
              <a:gd name="T1" fmla="*/ 0 h 1588"/>
              <a:gd name="T2" fmla="*/ 0 w 2"/>
              <a:gd name="T3" fmla="*/ 0 h 1588"/>
              <a:gd name="T4" fmla="*/ 2147483646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0" name="Freeform 1252"/>
          <p:cNvSpPr>
            <a:spLocks/>
          </p:cNvSpPr>
          <p:nvPr/>
        </p:nvSpPr>
        <p:spPr bwMode="auto">
          <a:xfrm>
            <a:off x="731838" y="527050"/>
            <a:ext cx="3175" cy="7938"/>
          </a:xfrm>
          <a:custGeom>
            <a:avLst/>
            <a:gdLst>
              <a:gd name="T0" fmla="*/ 2147483646 w 2"/>
              <a:gd name="T1" fmla="*/ 2147483646 h 5"/>
              <a:gd name="T2" fmla="*/ 2147483646 w 2"/>
              <a:gd name="T3" fmla="*/ 2147483646 h 5"/>
              <a:gd name="T4" fmla="*/ 0 w 2"/>
              <a:gd name="T5" fmla="*/ 0 h 5"/>
              <a:gd name="T6" fmla="*/ 0 w 2"/>
              <a:gd name="T7" fmla="*/ 2147483646 h 5"/>
              <a:gd name="T8" fmla="*/ 0 w 2"/>
              <a:gd name="T9" fmla="*/ 2147483646 h 5"/>
              <a:gd name="T10" fmla="*/ 2147483646 w 2"/>
              <a:gd name="T11" fmla="*/ 2147483646 h 5"/>
              <a:gd name="T12" fmla="*/ 2147483646 w 2"/>
              <a:gd name="T13" fmla="*/ 2147483646 h 5"/>
              <a:gd name="T14" fmla="*/ 2147483646 w 2"/>
              <a:gd name="T15" fmla="*/ 2147483646 h 5"/>
              <a:gd name="T16" fmla="*/ 0 w 2"/>
              <a:gd name="T17" fmla="*/ 0 h 5"/>
              <a:gd name="T18" fmla="*/ 0 w 2"/>
              <a:gd name="T19" fmla="*/ 2147483646 h 5"/>
              <a:gd name="T20" fmla="*/ 0 w 2"/>
              <a:gd name="T21" fmla="*/ 2147483646 h 5"/>
              <a:gd name="T22" fmla="*/ 2147483646 w 2"/>
              <a:gd name="T23" fmla="*/ 2147483646 h 5"/>
              <a:gd name="T24" fmla="*/ 2147483646 w 2"/>
              <a:gd name="T25" fmla="*/ 2147483646 h 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5">
                <a:moveTo>
                  <a:pt x="2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" name="Freeform 1255"/>
          <p:cNvSpPr>
            <a:spLocks/>
          </p:cNvSpPr>
          <p:nvPr/>
        </p:nvSpPr>
        <p:spPr bwMode="auto">
          <a:xfrm>
            <a:off x="712788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2147483646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2147483646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2147483646 w 2"/>
              <a:gd name="T19" fmla="*/ 0 h 1587"/>
              <a:gd name="T20" fmla="*/ 2147483646 w 2"/>
              <a:gd name="T21" fmla="*/ 0 h 1587"/>
              <a:gd name="T22" fmla="*/ 2147483646 w 2"/>
              <a:gd name="T23" fmla="*/ 0 h 1587"/>
              <a:gd name="T24" fmla="*/ 2147483646 w 2"/>
              <a:gd name="T25" fmla="*/ 0 h 1587"/>
              <a:gd name="T26" fmla="*/ 2147483646 w 2"/>
              <a:gd name="T27" fmla="*/ 0 h 1587"/>
              <a:gd name="T28" fmla="*/ 2147483646 w 2"/>
              <a:gd name="T29" fmla="*/ 0 h 1587"/>
              <a:gd name="T30" fmla="*/ 2147483646 w 2"/>
              <a:gd name="T31" fmla="*/ 0 h 1587"/>
              <a:gd name="T32" fmla="*/ 2147483646 w 2"/>
              <a:gd name="T33" fmla="*/ 0 h 1587"/>
              <a:gd name="T34" fmla="*/ 2147483646 w 2"/>
              <a:gd name="T35" fmla="*/ 0 h 1587"/>
              <a:gd name="T36" fmla="*/ 2147483646 w 2"/>
              <a:gd name="T37" fmla="*/ 0 h 1587"/>
              <a:gd name="T38" fmla="*/ 2147483646 w 2"/>
              <a:gd name="T39" fmla="*/ 0 h 1587"/>
              <a:gd name="T40" fmla="*/ 2147483646 w 2"/>
              <a:gd name="T41" fmla="*/ 0 h 1587"/>
              <a:gd name="T42" fmla="*/ 2147483646 w 2"/>
              <a:gd name="T43" fmla="*/ 0 h 1587"/>
              <a:gd name="T44" fmla="*/ 2147483646 w 2"/>
              <a:gd name="T45" fmla="*/ 0 h 1587"/>
              <a:gd name="T46" fmla="*/ 2147483646 w 2"/>
              <a:gd name="T47" fmla="*/ 0 h 1587"/>
              <a:gd name="T48" fmla="*/ 2147483646 w 2"/>
              <a:gd name="T49" fmla="*/ 0 h 1587"/>
              <a:gd name="T50" fmla="*/ 2147483646 w 2"/>
              <a:gd name="T51" fmla="*/ 0 h 1587"/>
              <a:gd name="T52" fmla="*/ 2147483646 w 2"/>
              <a:gd name="T53" fmla="*/ 0 h 1587"/>
              <a:gd name="T54" fmla="*/ 2147483646 w 2"/>
              <a:gd name="T55" fmla="*/ 0 h 1587"/>
              <a:gd name="T56" fmla="*/ 2147483646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w 2"/>
              <a:gd name="T63" fmla="*/ 0 h 158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" name="Rectangle 1256"/>
          <p:cNvSpPr>
            <a:spLocks noChangeArrowheads="1"/>
          </p:cNvSpPr>
          <p:nvPr/>
        </p:nvSpPr>
        <p:spPr bwMode="auto">
          <a:xfrm>
            <a:off x="722313" y="550863"/>
            <a:ext cx="1587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43" name="Freeform 1258"/>
          <p:cNvSpPr>
            <a:spLocks/>
          </p:cNvSpPr>
          <p:nvPr/>
        </p:nvSpPr>
        <p:spPr bwMode="auto">
          <a:xfrm>
            <a:off x="722313" y="5508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4" name="Freeform 1266"/>
          <p:cNvSpPr>
            <a:spLocks/>
          </p:cNvSpPr>
          <p:nvPr/>
        </p:nvSpPr>
        <p:spPr bwMode="auto">
          <a:xfrm>
            <a:off x="728663" y="53498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w 1587"/>
              <a:gd name="T63" fmla="*/ 0 h 1587"/>
              <a:gd name="T64" fmla="*/ 0 w 1587"/>
              <a:gd name="T65" fmla="*/ 0 h 1587"/>
              <a:gd name="T66" fmla="*/ 0 w 1587"/>
              <a:gd name="T67" fmla="*/ 0 h 1587"/>
              <a:gd name="T68" fmla="*/ 0 w 1587"/>
              <a:gd name="T69" fmla="*/ 0 h 1587"/>
              <a:gd name="T70" fmla="*/ 0 w 1587"/>
              <a:gd name="T71" fmla="*/ 0 h 1587"/>
              <a:gd name="T72" fmla="*/ 0 w 1587"/>
              <a:gd name="T73" fmla="*/ 0 h 1587"/>
              <a:gd name="T74" fmla="*/ 0 w 1587"/>
              <a:gd name="T75" fmla="*/ 0 h 1587"/>
              <a:gd name="T76" fmla="*/ 0 w 1587"/>
              <a:gd name="T77" fmla="*/ 0 h 1587"/>
              <a:gd name="T78" fmla="*/ 0 w 1587"/>
              <a:gd name="T79" fmla="*/ 0 h 1587"/>
              <a:gd name="T80" fmla="*/ 0 w 1587"/>
              <a:gd name="T81" fmla="*/ 0 h 1587"/>
              <a:gd name="T82" fmla="*/ 0 w 1587"/>
              <a:gd name="T83" fmla="*/ 0 h 1587"/>
              <a:gd name="T84" fmla="*/ 0 w 1587"/>
              <a:gd name="T85" fmla="*/ 0 h 1587"/>
              <a:gd name="T86" fmla="*/ 0 w 1587"/>
              <a:gd name="T87" fmla="*/ 0 h 1587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5" name="Freeform 1269"/>
          <p:cNvSpPr>
            <a:spLocks/>
          </p:cNvSpPr>
          <p:nvPr/>
        </p:nvSpPr>
        <p:spPr bwMode="auto">
          <a:xfrm>
            <a:off x="728663" y="530225"/>
            <a:ext cx="3175" cy="4763"/>
          </a:xfrm>
          <a:custGeom>
            <a:avLst/>
            <a:gdLst>
              <a:gd name="T0" fmla="*/ 0 w 2"/>
              <a:gd name="T1" fmla="*/ 2147483646 h 3"/>
              <a:gd name="T2" fmla="*/ 2147483646 w 2"/>
              <a:gd name="T3" fmla="*/ 0 h 3"/>
              <a:gd name="T4" fmla="*/ 2147483646 w 2"/>
              <a:gd name="T5" fmla="*/ 0 h 3"/>
              <a:gd name="T6" fmla="*/ 2147483646 w 2"/>
              <a:gd name="T7" fmla="*/ 0 h 3"/>
              <a:gd name="T8" fmla="*/ 2147483646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2147483646 h 3"/>
              <a:gd name="T16" fmla="*/ 0 w 2"/>
              <a:gd name="T17" fmla="*/ 2147483646 h 3"/>
              <a:gd name="T18" fmla="*/ 2147483646 w 2"/>
              <a:gd name="T19" fmla="*/ 0 h 3"/>
              <a:gd name="T20" fmla="*/ 2147483646 w 2"/>
              <a:gd name="T21" fmla="*/ 0 h 3"/>
              <a:gd name="T22" fmla="*/ 0 w 2"/>
              <a:gd name="T23" fmla="*/ 0 h 3"/>
              <a:gd name="T24" fmla="*/ 0 w 2"/>
              <a:gd name="T25" fmla="*/ 0 h 3"/>
              <a:gd name="T26" fmla="*/ 0 w 2"/>
              <a:gd name="T27" fmla="*/ 0 h 3"/>
              <a:gd name="T28" fmla="*/ 0 w 2"/>
              <a:gd name="T29" fmla="*/ 0 h 3"/>
              <a:gd name="T30" fmla="*/ 0 w 2"/>
              <a:gd name="T31" fmla="*/ 0 h 3"/>
              <a:gd name="T32" fmla="*/ 0 w 2"/>
              <a:gd name="T33" fmla="*/ 0 h 3"/>
              <a:gd name="T34" fmla="*/ 0 w 2"/>
              <a:gd name="T35" fmla="*/ 0 h 3"/>
              <a:gd name="T36" fmla="*/ 0 w 2"/>
              <a:gd name="T37" fmla="*/ 0 h 3"/>
              <a:gd name="T38" fmla="*/ 0 w 2"/>
              <a:gd name="T39" fmla="*/ 2147483646 h 3"/>
              <a:gd name="T40" fmla="*/ 0 w 2"/>
              <a:gd name="T41" fmla="*/ 2147483646 h 3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6" name="Line 1270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7" name="Line 1271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8" name="Rectangle 1272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49" name="Rectangle 1273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0" name="Line 1274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" name="Line 1275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2" name="Freeform 1277"/>
          <p:cNvSpPr>
            <a:spLocks/>
          </p:cNvSpPr>
          <p:nvPr/>
        </p:nvSpPr>
        <p:spPr bwMode="auto">
          <a:xfrm>
            <a:off x="728663" y="523875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2147483646 h 2"/>
              <a:gd name="T4" fmla="*/ 0 w 1587"/>
              <a:gd name="T5" fmla="*/ 0 h 2"/>
              <a:gd name="T6" fmla="*/ 0 w 1587"/>
              <a:gd name="T7" fmla="*/ 2147483646 h 2"/>
              <a:gd name="T8" fmla="*/ 0 w 1587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3" name="Freeform 1287"/>
          <p:cNvSpPr>
            <a:spLocks/>
          </p:cNvSpPr>
          <p:nvPr/>
        </p:nvSpPr>
        <p:spPr bwMode="auto">
          <a:xfrm>
            <a:off x="719138" y="5143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2147483646 w 2"/>
              <a:gd name="T25" fmla="*/ 2147483646 h 2"/>
              <a:gd name="T26" fmla="*/ 2147483646 w 2"/>
              <a:gd name="T27" fmla="*/ 2147483646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4" name="Freeform 1290"/>
          <p:cNvSpPr>
            <a:spLocks/>
          </p:cNvSpPr>
          <p:nvPr/>
        </p:nvSpPr>
        <p:spPr bwMode="auto">
          <a:xfrm>
            <a:off x="719138" y="517525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2147483646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0 h 2"/>
              <a:gd name="T48" fmla="*/ 0 w 2"/>
              <a:gd name="T49" fmla="*/ 2147483646 h 2"/>
              <a:gd name="T50" fmla="*/ 2147483646 w 2"/>
              <a:gd name="T51" fmla="*/ 2147483646 h 2"/>
              <a:gd name="T52" fmla="*/ 2147483646 w 2"/>
              <a:gd name="T53" fmla="*/ 0 h 2"/>
              <a:gd name="T54" fmla="*/ 2147483646 w 2"/>
              <a:gd name="T55" fmla="*/ 0 h 2"/>
              <a:gd name="T56" fmla="*/ 0 w 2"/>
              <a:gd name="T57" fmla="*/ 0 h 2"/>
              <a:gd name="T58" fmla="*/ 0 w 2"/>
              <a:gd name="T59" fmla="*/ 0 h 2"/>
              <a:gd name="T60" fmla="*/ 0 w 2"/>
              <a:gd name="T61" fmla="*/ 2147483646 h 2"/>
              <a:gd name="T62" fmla="*/ 0 w 2"/>
              <a:gd name="T63" fmla="*/ 2147483646 h 2"/>
              <a:gd name="T64" fmla="*/ 2147483646 w 2"/>
              <a:gd name="T65" fmla="*/ 2147483646 h 2"/>
              <a:gd name="T66" fmla="*/ 2147483646 w 2"/>
              <a:gd name="T67" fmla="*/ 2147483646 h 2"/>
              <a:gd name="T68" fmla="*/ 0 w 2"/>
              <a:gd name="T69" fmla="*/ 2147483646 h 2"/>
              <a:gd name="T70" fmla="*/ 0 w 2"/>
              <a:gd name="T71" fmla="*/ 2147483646 h 2"/>
              <a:gd name="T72" fmla="*/ 0 w 2"/>
              <a:gd name="T73" fmla="*/ 2147483646 h 2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5" name="Rectangle 1335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6" name="Rectangle 1336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7" name="Rectangle 1337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8" name="Rectangle 1340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9" name="Rectangle 1341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0" name="Rectangle 1342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1" name="Rectangle 1343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2" name="Rectangle 1344"/>
          <p:cNvSpPr>
            <a:spLocks noChangeArrowheads="1"/>
          </p:cNvSpPr>
          <p:nvPr/>
        </p:nvSpPr>
        <p:spPr bwMode="auto">
          <a:xfrm>
            <a:off x="465138" y="485775"/>
            <a:ext cx="1587" cy="31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pic>
        <p:nvPicPr>
          <p:cNvPr id="63" name="Picture 6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4687888"/>
            <a:ext cx="4883150" cy="95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Rectangle 64"/>
          <p:cNvSpPr>
            <a:spLocks noChangeArrowheads="1"/>
          </p:cNvSpPr>
          <p:nvPr/>
        </p:nvSpPr>
        <p:spPr bwMode="auto">
          <a:xfrm>
            <a:off x="0" y="4311650"/>
            <a:ext cx="9144000" cy="17621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115888" indent="-115888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330" name="Title 329"/>
          <p:cNvSpPr>
            <a:spLocks noGrp="1"/>
          </p:cNvSpPr>
          <p:nvPr>
            <p:ph type="title"/>
          </p:nvPr>
        </p:nvSpPr>
        <p:spPr>
          <a:xfrm>
            <a:off x="1512623" y="1189789"/>
            <a:ext cx="6971806" cy="1822161"/>
          </a:xfrm>
        </p:spPr>
        <p:txBody>
          <a:bodyPr anchor="b"/>
          <a:lstStyle>
            <a:lvl1pPr>
              <a:lnSpc>
                <a:spcPct val="100000"/>
              </a:lnSpc>
              <a:spcBef>
                <a:spcPts val="0"/>
              </a:spcBef>
              <a:defRPr sz="3600" b="1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32" name="Text Placeholder 331"/>
          <p:cNvSpPr>
            <a:spLocks noGrp="1"/>
          </p:cNvSpPr>
          <p:nvPr>
            <p:ph type="body" sz="quarter" idx="13"/>
          </p:nvPr>
        </p:nvSpPr>
        <p:spPr>
          <a:xfrm>
            <a:off x="1525172" y="3000005"/>
            <a:ext cx="6959257" cy="875885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400" b="0" i="0" cap="all" baseline="0">
                <a:solidFill>
                  <a:srgbClr val="FFFFFF"/>
                </a:solidFill>
                <a:latin typeface="+mn-lt"/>
                <a:cs typeface="Andes ExtraLight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Text Placeholder 331"/>
          <p:cNvSpPr>
            <a:spLocks noGrp="1"/>
          </p:cNvSpPr>
          <p:nvPr>
            <p:ph type="body" sz="quarter" idx="14"/>
          </p:nvPr>
        </p:nvSpPr>
        <p:spPr>
          <a:xfrm>
            <a:off x="5418667" y="4927600"/>
            <a:ext cx="3065762" cy="995705"/>
          </a:xfrm>
        </p:spPr>
        <p:txBody>
          <a:bodyPr anchor="b"/>
          <a:lstStyle>
            <a:lvl1pPr algn="r">
              <a:lnSpc>
                <a:spcPct val="100000"/>
              </a:lnSpc>
              <a:defRPr sz="1500" b="0" i="0" baseline="0">
                <a:solidFill>
                  <a:schemeClr val="tx1"/>
                </a:solidFill>
                <a:latin typeface="Arial"/>
                <a:cs typeface="Arial"/>
              </a:defRPr>
            </a:lvl1pPr>
            <a:lvl2pPr>
              <a:defRPr b="0" i="0">
                <a:latin typeface="Andes ExtraLight"/>
                <a:cs typeface="Andes ExtraLight"/>
              </a:defRPr>
            </a:lvl2pPr>
            <a:lvl3pPr>
              <a:defRPr b="0" i="0">
                <a:latin typeface="Andes ExtraLight"/>
                <a:cs typeface="Andes ExtraLight"/>
              </a:defRPr>
            </a:lvl3pPr>
            <a:lvl4pPr>
              <a:defRPr b="0" i="0">
                <a:latin typeface="Andes ExtraLight"/>
                <a:cs typeface="Andes ExtraLight"/>
              </a:defRPr>
            </a:lvl4pPr>
            <a:lvl5pPr>
              <a:defRPr b="0" i="0">
                <a:latin typeface="Andes ExtraLight"/>
                <a:cs typeface="Ande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5" name="Rectangle 1028"/>
          <p:cNvSpPr>
            <a:spLocks noGrp="1" noChangeArrowheads="1"/>
          </p:cNvSpPr>
          <p:nvPr>
            <p:ph type="dt" sz="half" idx="15"/>
          </p:nvPr>
        </p:nvSpPr>
        <p:spPr>
          <a:xfrm>
            <a:off x="5932488" y="5975350"/>
            <a:ext cx="2552700" cy="306388"/>
          </a:xfrm>
          <a:prstGeom prst="rect">
            <a:avLst/>
          </a:prstGeom>
        </p:spPr>
        <p:txBody>
          <a:bodyPr rIns="0"/>
          <a:lstStyle>
            <a:lvl1pPr algn="r" eaLnBrk="1" hangingPunct="1">
              <a:defRPr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E7624CE3-2785-44ED-B107-DAA5F474D947}" type="datetime4">
              <a:rPr lang="en-US"/>
              <a:pPr>
                <a:defRPr/>
              </a:pPr>
              <a:t>1 December, 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8135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12"/>
          </p:nvPr>
        </p:nvSpPr>
        <p:spPr/>
        <p:txBody>
          <a:bodyPr/>
          <a:lstStyle>
            <a:lvl3pPr marL="361950" indent="-361950">
              <a:buFont typeface="Arial" panose="020B0604020202020204" pitchFamily="34" charset="0"/>
              <a:buChar char="•"/>
              <a:defRPr/>
            </a:lvl3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510464-F0FD-4595-9808-1110F212CE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942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682"/>
          <p:cNvSpPr>
            <a:spLocks/>
          </p:cNvSpPr>
          <p:nvPr/>
        </p:nvSpPr>
        <p:spPr bwMode="auto">
          <a:xfrm flipH="1">
            <a:off x="6380163" y="615950"/>
            <a:ext cx="1014412" cy="1895475"/>
          </a:xfrm>
          <a:custGeom>
            <a:avLst/>
            <a:gdLst>
              <a:gd name="T0" fmla="*/ 0 w 638"/>
              <a:gd name="T1" fmla="*/ 0 h 1194"/>
              <a:gd name="T2" fmla="*/ 2147483646 w 638"/>
              <a:gd name="T3" fmla="*/ 2147483646 h 1194"/>
              <a:gd name="T4" fmla="*/ 2147483646 w 638"/>
              <a:gd name="T5" fmla="*/ 2147483646 h 1194"/>
              <a:gd name="T6" fmla="*/ 2147483646 w 638"/>
              <a:gd name="T7" fmla="*/ 2147483646 h 1194"/>
              <a:gd name="T8" fmla="*/ 2147483646 w 638"/>
              <a:gd name="T9" fmla="*/ 2147483646 h 1194"/>
              <a:gd name="T10" fmla="*/ 2147483646 w 638"/>
              <a:gd name="T11" fmla="*/ 2147483646 h 1194"/>
              <a:gd name="T12" fmla="*/ 2147483646 w 638"/>
              <a:gd name="T13" fmla="*/ 2147483646 h 1194"/>
              <a:gd name="T14" fmla="*/ 2147483646 w 638"/>
              <a:gd name="T15" fmla="*/ 2147483646 h 1194"/>
              <a:gd name="T16" fmla="*/ 2147483646 w 638"/>
              <a:gd name="T17" fmla="*/ 2147483646 h 1194"/>
              <a:gd name="T18" fmla="*/ 2147483646 w 638"/>
              <a:gd name="T19" fmla="*/ 2147483646 h 1194"/>
              <a:gd name="T20" fmla="*/ 2147483646 w 638"/>
              <a:gd name="T21" fmla="*/ 2147483646 h 1194"/>
              <a:gd name="T22" fmla="*/ 2147483646 w 638"/>
              <a:gd name="T23" fmla="*/ 2147483646 h 1194"/>
              <a:gd name="T24" fmla="*/ 2147483646 w 638"/>
              <a:gd name="T25" fmla="*/ 2147483646 h 1194"/>
              <a:gd name="T26" fmla="*/ 2147483646 w 638"/>
              <a:gd name="T27" fmla="*/ 2147483646 h 1194"/>
              <a:gd name="T28" fmla="*/ 2147483646 w 638"/>
              <a:gd name="T29" fmla="*/ 2147483646 h 1194"/>
              <a:gd name="T30" fmla="*/ 2147483646 w 638"/>
              <a:gd name="T31" fmla="*/ 2147483646 h 1194"/>
              <a:gd name="T32" fmla="*/ 2147483646 w 638"/>
              <a:gd name="T33" fmla="*/ 2147483646 h 1194"/>
              <a:gd name="T34" fmla="*/ 2147483646 w 638"/>
              <a:gd name="T35" fmla="*/ 2147483646 h 1194"/>
              <a:gd name="T36" fmla="*/ 2147483646 w 638"/>
              <a:gd name="T37" fmla="*/ 2147483646 h 1194"/>
              <a:gd name="T38" fmla="*/ 2147483646 w 638"/>
              <a:gd name="T39" fmla="*/ 2147483646 h 1194"/>
              <a:gd name="T40" fmla="*/ 2147483646 w 638"/>
              <a:gd name="T41" fmla="*/ 2147483646 h 1194"/>
              <a:gd name="T42" fmla="*/ 2147483646 w 638"/>
              <a:gd name="T43" fmla="*/ 2147483646 h 1194"/>
              <a:gd name="T44" fmla="*/ 2147483646 w 638"/>
              <a:gd name="T45" fmla="*/ 2147483646 h 1194"/>
              <a:gd name="T46" fmla="*/ 2147483646 w 638"/>
              <a:gd name="T47" fmla="*/ 2147483646 h 1194"/>
              <a:gd name="T48" fmla="*/ 2147483646 w 638"/>
              <a:gd name="T49" fmla="*/ 2147483646 h 1194"/>
              <a:gd name="T50" fmla="*/ 2147483646 w 638"/>
              <a:gd name="T51" fmla="*/ 2147483646 h 1194"/>
              <a:gd name="T52" fmla="*/ 2147483646 w 638"/>
              <a:gd name="T53" fmla="*/ 2147483646 h 1194"/>
              <a:gd name="T54" fmla="*/ 2147483646 w 638"/>
              <a:gd name="T55" fmla="*/ 2147483646 h 1194"/>
              <a:gd name="T56" fmla="*/ 0 w 638"/>
              <a:gd name="T57" fmla="*/ 0 h 1194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638" h="1194">
                <a:moveTo>
                  <a:pt x="0" y="0"/>
                </a:moveTo>
                <a:lnTo>
                  <a:pt x="38" y="110"/>
                </a:lnTo>
                <a:lnTo>
                  <a:pt x="78" y="216"/>
                </a:lnTo>
                <a:lnTo>
                  <a:pt x="106" y="304"/>
                </a:lnTo>
                <a:lnTo>
                  <a:pt x="136" y="398"/>
                </a:lnTo>
                <a:lnTo>
                  <a:pt x="164" y="506"/>
                </a:lnTo>
                <a:lnTo>
                  <a:pt x="206" y="672"/>
                </a:lnTo>
                <a:lnTo>
                  <a:pt x="236" y="788"/>
                </a:lnTo>
                <a:lnTo>
                  <a:pt x="272" y="990"/>
                </a:lnTo>
                <a:lnTo>
                  <a:pt x="286" y="1086"/>
                </a:lnTo>
                <a:lnTo>
                  <a:pt x="302" y="1194"/>
                </a:lnTo>
                <a:lnTo>
                  <a:pt x="638" y="1194"/>
                </a:lnTo>
                <a:lnTo>
                  <a:pt x="624" y="1142"/>
                </a:lnTo>
                <a:lnTo>
                  <a:pt x="598" y="1060"/>
                </a:lnTo>
                <a:lnTo>
                  <a:pt x="572" y="980"/>
                </a:lnTo>
                <a:lnTo>
                  <a:pt x="548" y="912"/>
                </a:lnTo>
                <a:lnTo>
                  <a:pt x="494" y="784"/>
                </a:lnTo>
                <a:lnTo>
                  <a:pt x="456" y="698"/>
                </a:lnTo>
                <a:lnTo>
                  <a:pt x="424" y="626"/>
                </a:lnTo>
                <a:lnTo>
                  <a:pt x="378" y="532"/>
                </a:lnTo>
                <a:lnTo>
                  <a:pt x="340" y="470"/>
                </a:lnTo>
                <a:lnTo>
                  <a:pt x="306" y="414"/>
                </a:lnTo>
                <a:lnTo>
                  <a:pt x="268" y="342"/>
                </a:lnTo>
                <a:lnTo>
                  <a:pt x="228" y="286"/>
                </a:lnTo>
                <a:lnTo>
                  <a:pt x="174" y="210"/>
                </a:lnTo>
                <a:lnTo>
                  <a:pt x="122" y="140"/>
                </a:lnTo>
                <a:lnTo>
                  <a:pt x="58" y="52"/>
                </a:lnTo>
                <a:lnTo>
                  <a:pt x="30" y="2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" name="Freeform 1683"/>
          <p:cNvSpPr>
            <a:spLocks/>
          </p:cNvSpPr>
          <p:nvPr/>
        </p:nvSpPr>
        <p:spPr bwMode="auto">
          <a:xfrm flipH="1">
            <a:off x="7410450" y="3175"/>
            <a:ext cx="712788" cy="584200"/>
          </a:xfrm>
          <a:custGeom>
            <a:avLst/>
            <a:gdLst>
              <a:gd name="T0" fmla="*/ 2147483646 w 448"/>
              <a:gd name="T1" fmla="*/ 2147483646 h 372"/>
              <a:gd name="T2" fmla="*/ 2147483646 w 448"/>
              <a:gd name="T3" fmla="*/ 2147483646 h 372"/>
              <a:gd name="T4" fmla="*/ 2147483646 w 448"/>
              <a:gd name="T5" fmla="*/ 2147483646 h 372"/>
              <a:gd name="T6" fmla="*/ 2147483646 w 448"/>
              <a:gd name="T7" fmla="*/ 2147483646 h 372"/>
              <a:gd name="T8" fmla="*/ 2147483646 w 448"/>
              <a:gd name="T9" fmla="*/ 2147483646 h 372"/>
              <a:gd name="T10" fmla="*/ 2147483646 w 448"/>
              <a:gd name="T11" fmla="*/ 2147483646 h 372"/>
              <a:gd name="T12" fmla="*/ 0 w 448"/>
              <a:gd name="T13" fmla="*/ 0 h 372"/>
              <a:gd name="T14" fmla="*/ 2147483646 w 448"/>
              <a:gd name="T15" fmla="*/ 0 h 372"/>
              <a:gd name="T16" fmla="*/ 2147483646 w 448"/>
              <a:gd name="T17" fmla="*/ 2147483646 h 372"/>
              <a:gd name="T18" fmla="*/ 2147483646 w 448"/>
              <a:gd name="T19" fmla="*/ 2147483646 h 372"/>
              <a:gd name="T20" fmla="*/ 2147483646 w 448"/>
              <a:gd name="T21" fmla="*/ 2147483646 h 372"/>
              <a:gd name="T22" fmla="*/ 2147483646 w 448"/>
              <a:gd name="T23" fmla="*/ 2147483646 h 372"/>
              <a:gd name="T24" fmla="*/ 2147483646 w 448"/>
              <a:gd name="T25" fmla="*/ 2147483646 h 372"/>
              <a:gd name="T26" fmla="*/ 2147483646 w 448"/>
              <a:gd name="T27" fmla="*/ 2147483646 h 372"/>
              <a:gd name="T28" fmla="*/ 2147483646 w 448"/>
              <a:gd name="T29" fmla="*/ 2147483646 h 37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448" h="372">
                <a:moveTo>
                  <a:pt x="448" y="372"/>
                </a:moveTo>
                <a:lnTo>
                  <a:pt x="388" y="302"/>
                </a:lnTo>
                <a:lnTo>
                  <a:pt x="280" y="208"/>
                </a:lnTo>
                <a:lnTo>
                  <a:pt x="210" y="142"/>
                </a:lnTo>
                <a:lnTo>
                  <a:pt x="140" y="94"/>
                </a:lnTo>
                <a:lnTo>
                  <a:pt x="64" y="44"/>
                </a:lnTo>
                <a:lnTo>
                  <a:pt x="0" y="0"/>
                </a:lnTo>
                <a:lnTo>
                  <a:pt x="280" y="0"/>
                </a:lnTo>
                <a:lnTo>
                  <a:pt x="300" y="36"/>
                </a:lnTo>
                <a:lnTo>
                  <a:pt x="324" y="82"/>
                </a:lnTo>
                <a:lnTo>
                  <a:pt x="346" y="134"/>
                </a:lnTo>
                <a:lnTo>
                  <a:pt x="378" y="206"/>
                </a:lnTo>
                <a:lnTo>
                  <a:pt x="408" y="264"/>
                </a:lnTo>
                <a:lnTo>
                  <a:pt x="434" y="334"/>
                </a:lnTo>
                <a:lnTo>
                  <a:pt x="448" y="372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" name="Line 1086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" name="Line 1087"/>
          <p:cNvSpPr>
            <a:spLocks noChangeShapeType="1"/>
          </p:cNvSpPr>
          <p:nvPr/>
        </p:nvSpPr>
        <p:spPr bwMode="auto">
          <a:xfrm>
            <a:off x="484188" y="617538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" name="Rectangle 1088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9" name="Rectangle 1089"/>
          <p:cNvSpPr>
            <a:spLocks noChangeArrowheads="1"/>
          </p:cNvSpPr>
          <p:nvPr/>
        </p:nvSpPr>
        <p:spPr bwMode="auto">
          <a:xfrm>
            <a:off x="484188" y="617538"/>
            <a:ext cx="1587" cy="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10" name="Freeform 1098"/>
          <p:cNvSpPr>
            <a:spLocks/>
          </p:cNvSpPr>
          <p:nvPr/>
        </p:nvSpPr>
        <p:spPr bwMode="auto">
          <a:xfrm>
            <a:off x="487363" y="617538"/>
            <a:ext cx="3175" cy="1587"/>
          </a:xfrm>
          <a:custGeom>
            <a:avLst/>
            <a:gdLst>
              <a:gd name="T0" fmla="*/ 0 w 2"/>
              <a:gd name="T1" fmla="*/ 0 h 1587"/>
              <a:gd name="T2" fmla="*/ 2147483646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0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0 w 2"/>
              <a:gd name="T25" fmla="*/ 0 h 1587"/>
              <a:gd name="T26" fmla="*/ 0 w 2"/>
              <a:gd name="T27" fmla="*/ 0 h 1587"/>
              <a:gd name="T28" fmla="*/ 0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147483646 w 2"/>
              <a:gd name="T35" fmla="*/ 0 h 1587"/>
              <a:gd name="T36" fmla="*/ 2147483646 w 2"/>
              <a:gd name="T37" fmla="*/ 0 h 1587"/>
              <a:gd name="T38" fmla="*/ 2147483646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" name="Freeform 1115"/>
          <p:cNvSpPr>
            <a:spLocks/>
          </p:cNvSpPr>
          <p:nvPr/>
        </p:nvSpPr>
        <p:spPr bwMode="auto">
          <a:xfrm>
            <a:off x="458788" y="473075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0 w 2"/>
              <a:gd name="T5" fmla="*/ 2147483646 h 2"/>
              <a:gd name="T6" fmla="*/ 0 w 2"/>
              <a:gd name="T7" fmla="*/ 2147483646 h 2"/>
              <a:gd name="T8" fmla="*/ 0 w 2"/>
              <a:gd name="T9" fmla="*/ 2147483646 h 2"/>
              <a:gd name="T10" fmla="*/ 0 w 2"/>
              <a:gd name="T11" fmla="*/ 2147483646 h 2"/>
              <a:gd name="T12" fmla="*/ 2147483646 w 2"/>
              <a:gd name="T13" fmla="*/ 2147483646 h 2"/>
              <a:gd name="T14" fmla="*/ 2147483646 w 2"/>
              <a:gd name="T15" fmla="*/ 2147483646 h 2"/>
              <a:gd name="T16" fmla="*/ 2147483646 w 2"/>
              <a:gd name="T17" fmla="*/ 0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2147483646 w 2"/>
              <a:gd name="T29" fmla="*/ 2147483646 h 2"/>
              <a:gd name="T30" fmla="*/ 2147483646 w 2"/>
              <a:gd name="T31" fmla="*/ 2147483646 h 2"/>
              <a:gd name="T32" fmla="*/ 2147483646 w 2"/>
              <a:gd name="T33" fmla="*/ 2147483646 h 2"/>
              <a:gd name="T34" fmla="*/ 2147483646 w 2"/>
              <a:gd name="T35" fmla="*/ 2147483646 h 2"/>
              <a:gd name="T36" fmla="*/ 2147483646 w 2"/>
              <a:gd name="T37" fmla="*/ 2147483646 h 2"/>
              <a:gd name="T38" fmla="*/ 2147483646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2147483646 w 2"/>
              <a:gd name="T55" fmla="*/ 2147483646 h 2"/>
              <a:gd name="T56" fmla="*/ 0 w 2"/>
              <a:gd name="T57" fmla="*/ 2147483646 h 2"/>
              <a:gd name="T58" fmla="*/ 2147483646 w 2"/>
              <a:gd name="T59" fmla="*/ 2147483646 h 2"/>
              <a:gd name="T60" fmla="*/ 2147483646 w 2"/>
              <a:gd name="T61" fmla="*/ 2147483646 h 2"/>
              <a:gd name="T62" fmla="*/ 2147483646 w 2"/>
              <a:gd name="T63" fmla="*/ 2147483646 h 2"/>
              <a:gd name="T64" fmla="*/ 0 w 2"/>
              <a:gd name="T65" fmla="*/ 2147483646 h 2"/>
              <a:gd name="T66" fmla="*/ 0 w 2"/>
              <a:gd name="T67" fmla="*/ 2147483646 h 2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" name="Freeform 1120"/>
          <p:cNvSpPr>
            <a:spLocks/>
          </p:cNvSpPr>
          <p:nvPr/>
        </p:nvSpPr>
        <p:spPr bwMode="auto">
          <a:xfrm>
            <a:off x="458788" y="4635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147483646 h 2"/>
              <a:gd name="T4" fmla="*/ 0 w 2"/>
              <a:gd name="T5" fmla="*/ 2147483646 h 2"/>
              <a:gd name="T6" fmla="*/ 0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2147483646 w 2"/>
              <a:gd name="T13" fmla="*/ 0 h 2"/>
              <a:gd name="T14" fmla="*/ 2147483646 w 2"/>
              <a:gd name="T15" fmla="*/ 0 h 2"/>
              <a:gd name="T16" fmla="*/ 0 w 2"/>
              <a:gd name="T17" fmla="*/ 0 h 2"/>
              <a:gd name="T18" fmla="*/ 0 w 2"/>
              <a:gd name="T19" fmla="*/ 2147483646 h 2"/>
              <a:gd name="T20" fmla="*/ 0 w 2"/>
              <a:gd name="T21" fmla="*/ 2147483646 h 2"/>
              <a:gd name="T22" fmla="*/ 2147483646 w 2"/>
              <a:gd name="T23" fmla="*/ 0 h 2"/>
              <a:gd name="T24" fmla="*/ 2147483646 w 2"/>
              <a:gd name="T25" fmla="*/ 0 h 2"/>
              <a:gd name="T26" fmla="*/ 2147483646 w 2"/>
              <a:gd name="T27" fmla="*/ 0 h 2"/>
              <a:gd name="T28" fmla="*/ 2147483646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0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2147483646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2147483646 w 2"/>
              <a:gd name="T53" fmla="*/ 2147483646 h 2"/>
              <a:gd name="T54" fmla="*/ 2147483646 w 2"/>
              <a:gd name="T55" fmla="*/ 2147483646 h 2"/>
              <a:gd name="T56" fmla="*/ 2147483646 w 2"/>
              <a:gd name="T57" fmla="*/ 0 h 2"/>
              <a:gd name="T58" fmla="*/ 0 w 2"/>
              <a:gd name="T59" fmla="*/ 0 h 2"/>
              <a:gd name="T60" fmla="*/ 0 w 2"/>
              <a:gd name="T61" fmla="*/ 0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" name="Freeform 1134"/>
          <p:cNvSpPr>
            <a:spLocks/>
          </p:cNvSpPr>
          <p:nvPr/>
        </p:nvSpPr>
        <p:spPr bwMode="auto">
          <a:xfrm>
            <a:off x="703263" y="514350"/>
            <a:ext cx="3175" cy="6350"/>
          </a:xfrm>
          <a:custGeom>
            <a:avLst/>
            <a:gdLst>
              <a:gd name="T0" fmla="*/ 2147483646 w 2"/>
              <a:gd name="T1" fmla="*/ 2147483646 h 4"/>
              <a:gd name="T2" fmla="*/ 2147483646 w 2"/>
              <a:gd name="T3" fmla="*/ 2147483646 h 4"/>
              <a:gd name="T4" fmla="*/ 2147483646 w 2"/>
              <a:gd name="T5" fmla="*/ 2147483646 h 4"/>
              <a:gd name="T6" fmla="*/ 2147483646 w 2"/>
              <a:gd name="T7" fmla="*/ 2147483646 h 4"/>
              <a:gd name="T8" fmla="*/ 2147483646 w 2"/>
              <a:gd name="T9" fmla="*/ 0 h 4"/>
              <a:gd name="T10" fmla="*/ 2147483646 w 2"/>
              <a:gd name="T11" fmla="*/ 0 h 4"/>
              <a:gd name="T12" fmla="*/ 2147483646 w 2"/>
              <a:gd name="T13" fmla="*/ 0 h 4"/>
              <a:gd name="T14" fmla="*/ 0 w 2"/>
              <a:gd name="T15" fmla="*/ 2147483646 h 4"/>
              <a:gd name="T16" fmla="*/ 2147483646 w 2"/>
              <a:gd name="T17" fmla="*/ 2147483646 h 4"/>
              <a:gd name="T18" fmla="*/ 2147483646 w 2"/>
              <a:gd name="T19" fmla="*/ 2147483646 h 4"/>
              <a:gd name="T20" fmla="*/ 2147483646 w 2"/>
              <a:gd name="T21" fmla="*/ 2147483646 h 4"/>
              <a:gd name="T22" fmla="*/ 2147483646 w 2"/>
              <a:gd name="T23" fmla="*/ 0 h 4"/>
              <a:gd name="T24" fmla="*/ 2147483646 w 2"/>
              <a:gd name="T25" fmla="*/ 2147483646 h 4"/>
              <a:gd name="T26" fmla="*/ 2147483646 w 2"/>
              <a:gd name="T27" fmla="*/ 2147483646 h 4"/>
              <a:gd name="T28" fmla="*/ 2147483646 w 2"/>
              <a:gd name="T29" fmla="*/ 2147483646 h 4"/>
              <a:gd name="T30" fmla="*/ 2147483646 w 2"/>
              <a:gd name="T31" fmla="*/ 2147483646 h 4"/>
              <a:gd name="T32" fmla="*/ 2147483646 w 2"/>
              <a:gd name="T33" fmla="*/ 2147483646 h 4"/>
              <a:gd name="T34" fmla="*/ 2147483646 w 2"/>
              <a:gd name="T35" fmla="*/ 2147483646 h 4"/>
              <a:gd name="T36" fmla="*/ 2147483646 w 2"/>
              <a:gd name="T37" fmla="*/ 2147483646 h 4"/>
              <a:gd name="T38" fmla="*/ 2147483646 w 2"/>
              <a:gd name="T39" fmla="*/ 2147483646 h 4"/>
              <a:gd name="T40" fmla="*/ 2147483646 w 2"/>
              <a:gd name="T41" fmla="*/ 2147483646 h 4"/>
              <a:gd name="T42" fmla="*/ 2147483646 w 2"/>
              <a:gd name="T43" fmla="*/ 2147483646 h 4"/>
              <a:gd name="T44" fmla="*/ 2147483646 w 2"/>
              <a:gd name="T45" fmla="*/ 2147483646 h 4"/>
              <a:gd name="T46" fmla="*/ 2147483646 w 2"/>
              <a:gd name="T47" fmla="*/ 2147483646 h 4"/>
              <a:gd name="T48" fmla="*/ 2147483646 w 2"/>
              <a:gd name="T49" fmla="*/ 2147483646 h 4"/>
              <a:gd name="T50" fmla="*/ 2147483646 w 2"/>
              <a:gd name="T51" fmla="*/ 2147483646 h 4"/>
              <a:gd name="T52" fmla="*/ 0 w 2"/>
              <a:gd name="T53" fmla="*/ 2147483646 h 4"/>
              <a:gd name="T54" fmla="*/ 2147483646 w 2"/>
              <a:gd name="T55" fmla="*/ 2147483646 h 4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2" h="4">
                <a:moveTo>
                  <a:pt x="2" y="4"/>
                </a:move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lnTo>
                  <a:pt x="2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" name="Freeform 1141"/>
          <p:cNvSpPr>
            <a:spLocks/>
          </p:cNvSpPr>
          <p:nvPr/>
        </p:nvSpPr>
        <p:spPr bwMode="auto">
          <a:xfrm>
            <a:off x="706438" y="479425"/>
            <a:ext cx="1587" cy="6350"/>
          </a:xfrm>
          <a:custGeom>
            <a:avLst/>
            <a:gdLst>
              <a:gd name="T0" fmla="*/ 0 w 1587"/>
              <a:gd name="T1" fmla="*/ 2147483646 h 4"/>
              <a:gd name="T2" fmla="*/ 0 w 1587"/>
              <a:gd name="T3" fmla="*/ 2147483646 h 4"/>
              <a:gd name="T4" fmla="*/ 0 w 1587"/>
              <a:gd name="T5" fmla="*/ 0 h 4"/>
              <a:gd name="T6" fmla="*/ 0 w 1587"/>
              <a:gd name="T7" fmla="*/ 0 h 4"/>
              <a:gd name="T8" fmla="*/ 0 w 1587"/>
              <a:gd name="T9" fmla="*/ 2147483646 h 4"/>
              <a:gd name="T10" fmla="*/ 0 w 1587"/>
              <a:gd name="T11" fmla="*/ 2147483646 h 4"/>
              <a:gd name="T12" fmla="*/ 0 w 1587"/>
              <a:gd name="T13" fmla="*/ 2147483646 h 4"/>
              <a:gd name="T14" fmla="*/ 0 w 1587"/>
              <a:gd name="T15" fmla="*/ 2147483646 h 4"/>
              <a:gd name="T16" fmla="*/ 0 w 1587"/>
              <a:gd name="T17" fmla="*/ 2147483646 h 4"/>
              <a:gd name="T18" fmla="*/ 0 w 1587"/>
              <a:gd name="T19" fmla="*/ 2147483646 h 4"/>
              <a:gd name="T20" fmla="*/ 0 w 1587"/>
              <a:gd name="T21" fmla="*/ 2147483646 h 4"/>
              <a:gd name="T22" fmla="*/ 0 w 1587"/>
              <a:gd name="T23" fmla="*/ 2147483646 h 4"/>
              <a:gd name="T24" fmla="*/ 0 w 1587"/>
              <a:gd name="T25" fmla="*/ 2147483646 h 4"/>
              <a:gd name="T26" fmla="*/ 0 w 1587"/>
              <a:gd name="T27" fmla="*/ 2147483646 h 4"/>
              <a:gd name="T28" fmla="*/ 0 w 1587"/>
              <a:gd name="T29" fmla="*/ 2147483646 h 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87" h="4">
                <a:moveTo>
                  <a:pt x="0" y="4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0" y="4"/>
                </a:lnTo>
                <a:lnTo>
                  <a:pt x="0" y="2"/>
                </a:lnTo>
                <a:lnTo>
                  <a:pt x="0" y="4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" name="Freeform 1148"/>
          <p:cNvSpPr>
            <a:spLocks/>
          </p:cNvSpPr>
          <p:nvPr/>
        </p:nvSpPr>
        <p:spPr bwMode="auto">
          <a:xfrm>
            <a:off x="693738" y="460375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2147483646 w 2"/>
              <a:gd name="T3" fmla="*/ 0 h 2"/>
              <a:gd name="T4" fmla="*/ 2147483646 w 2"/>
              <a:gd name="T5" fmla="*/ 0 h 2"/>
              <a:gd name="T6" fmla="*/ 2147483646 w 2"/>
              <a:gd name="T7" fmla="*/ 0 h 2"/>
              <a:gd name="T8" fmla="*/ 2147483646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0 h 2"/>
              <a:gd name="T26" fmla="*/ 2147483646 w 2"/>
              <a:gd name="T27" fmla="*/ 0 h 2"/>
              <a:gd name="T28" fmla="*/ 2147483646 w 2"/>
              <a:gd name="T29" fmla="*/ 0 h 2"/>
              <a:gd name="T30" fmla="*/ 0 w 2"/>
              <a:gd name="T31" fmla="*/ 2147483646 h 2"/>
              <a:gd name="T32" fmla="*/ 2147483646 w 2"/>
              <a:gd name="T33" fmla="*/ 2147483646 h 2"/>
              <a:gd name="T34" fmla="*/ 2147483646 w 2"/>
              <a:gd name="T35" fmla="*/ 0 h 2"/>
              <a:gd name="T36" fmla="*/ 0 w 2"/>
              <a:gd name="T37" fmla="*/ 2147483646 h 2"/>
              <a:gd name="T38" fmla="*/ 2147483646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0 w 2"/>
              <a:gd name="T57" fmla="*/ 2147483646 h 2"/>
              <a:gd name="T58" fmla="*/ 2147483646 w 2"/>
              <a:gd name="T59" fmla="*/ 2147483646 h 2"/>
              <a:gd name="T60" fmla="*/ 2147483646 w 2"/>
              <a:gd name="T61" fmla="*/ 2147483646 h 2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" name="Freeform 1150"/>
          <p:cNvSpPr>
            <a:spLocks/>
          </p:cNvSpPr>
          <p:nvPr/>
        </p:nvSpPr>
        <p:spPr bwMode="auto">
          <a:xfrm>
            <a:off x="684213" y="447675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0 h 2"/>
              <a:gd name="T4" fmla="*/ 0 w 1587"/>
              <a:gd name="T5" fmla="*/ 2147483646 h 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" name="Freeform 1152"/>
          <p:cNvSpPr>
            <a:spLocks/>
          </p:cNvSpPr>
          <p:nvPr/>
        </p:nvSpPr>
        <p:spPr bwMode="auto">
          <a:xfrm>
            <a:off x="684213" y="447675"/>
            <a:ext cx="3175" cy="3175"/>
          </a:xfrm>
          <a:custGeom>
            <a:avLst/>
            <a:gdLst>
              <a:gd name="T0" fmla="*/ 2147483646 w 2"/>
              <a:gd name="T1" fmla="*/ 0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0 h 2"/>
              <a:gd name="T8" fmla="*/ 0 w 2"/>
              <a:gd name="T9" fmla="*/ 2147483646 h 2"/>
              <a:gd name="T10" fmla="*/ 2147483646 w 2"/>
              <a:gd name="T11" fmla="*/ 2147483646 h 2"/>
              <a:gd name="T12" fmla="*/ 2147483646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" name="Freeform 1154"/>
          <p:cNvSpPr>
            <a:spLocks/>
          </p:cNvSpPr>
          <p:nvPr/>
        </p:nvSpPr>
        <p:spPr bwMode="auto">
          <a:xfrm>
            <a:off x="665163" y="434975"/>
            <a:ext cx="3175" cy="1588"/>
          </a:xfrm>
          <a:custGeom>
            <a:avLst/>
            <a:gdLst>
              <a:gd name="T0" fmla="*/ 2147483646 w 2"/>
              <a:gd name="T1" fmla="*/ 0 h 1588"/>
              <a:gd name="T2" fmla="*/ 0 w 2"/>
              <a:gd name="T3" fmla="*/ 0 h 1588"/>
              <a:gd name="T4" fmla="*/ 2147483646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" name="Freeform 1156"/>
          <p:cNvSpPr>
            <a:spLocks/>
          </p:cNvSpPr>
          <p:nvPr/>
        </p:nvSpPr>
        <p:spPr bwMode="auto">
          <a:xfrm>
            <a:off x="665163" y="431800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2147483646 h 2"/>
              <a:gd name="T8" fmla="*/ 2147483646 w 2"/>
              <a:gd name="T9" fmla="*/ 2147483646 h 2"/>
              <a:gd name="T10" fmla="*/ 2147483646 w 2"/>
              <a:gd name="T11" fmla="*/ 2147483646 h 2"/>
              <a:gd name="T12" fmla="*/ 2147483646 w 2"/>
              <a:gd name="T13" fmla="*/ 2147483646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2147483646 h 2"/>
              <a:gd name="T24" fmla="*/ 2147483646 w 2"/>
              <a:gd name="T25" fmla="*/ 2147483646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" name="Freeform 1163"/>
          <p:cNvSpPr>
            <a:spLocks/>
          </p:cNvSpPr>
          <p:nvPr/>
        </p:nvSpPr>
        <p:spPr bwMode="auto">
          <a:xfrm>
            <a:off x="611188" y="415925"/>
            <a:ext cx="6350" cy="3175"/>
          </a:xfrm>
          <a:custGeom>
            <a:avLst/>
            <a:gdLst>
              <a:gd name="T0" fmla="*/ 2147483646 w 4"/>
              <a:gd name="T1" fmla="*/ 2147483646 h 2"/>
              <a:gd name="T2" fmla="*/ 2147483646 w 4"/>
              <a:gd name="T3" fmla="*/ 2147483646 h 2"/>
              <a:gd name="T4" fmla="*/ 2147483646 w 4"/>
              <a:gd name="T5" fmla="*/ 2147483646 h 2"/>
              <a:gd name="T6" fmla="*/ 2147483646 w 4"/>
              <a:gd name="T7" fmla="*/ 0 h 2"/>
              <a:gd name="T8" fmla="*/ 2147483646 w 4"/>
              <a:gd name="T9" fmla="*/ 0 h 2"/>
              <a:gd name="T10" fmla="*/ 2147483646 w 4"/>
              <a:gd name="T11" fmla="*/ 0 h 2"/>
              <a:gd name="T12" fmla="*/ 2147483646 w 4"/>
              <a:gd name="T13" fmla="*/ 0 h 2"/>
              <a:gd name="T14" fmla="*/ 0 w 4"/>
              <a:gd name="T15" fmla="*/ 2147483646 h 2"/>
              <a:gd name="T16" fmla="*/ 2147483646 w 4"/>
              <a:gd name="T17" fmla="*/ 2147483646 h 2"/>
              <a:gd name="T18" fmla="*/ 2147483646 w 4"/>
              <a:gd name="T19" fmla="*/ 0 h 2"/>
              <a:gd name="T20" fmla="*/ 2147483646 w 4"/>
              <a:gd name="T21" fmla="*/ 2147483646 h 2"/>
              <a:gd name="T22" fmla="*/ 2147483646 w 4"/>
              <a:gd name="T23" fmla="*/ 0 h 2"/>
              <a:gd name="T24" fmla="*/ 2147483646 w 4"/>
              <a:gd name="T25" fmla="*/ 0 h 2"/>
              <a:gd name="T26" fmla="*/ 2147483646 w 4"/>
              <a:gd name="T27" fmla="*/ 0 h 2"/>
              <a:gd name="T28" fmla="*/ 2147483646 w 4"/>
              <a:gd name="T29" fmla="*/ 0 h 2"/>
              <a:gd name="T30" fmla="*/ 0 w 4"/>
              <a:gd name="T31" fmla="*/ 0 h 2"/>
              <a:gd name="T32" fmla="*/ 2147483646 w 4"/>
              <a:gd name="T33" fmla="*/ 2147483646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" h="2">
                <a:moveTo>
                  <a:pt x="2" y="2"/>
                </a:moveTo>
                <a:lnTo>
                  <a:pt x="2" y="2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4" y="2"/>
                </a:lnTo>
                <a:lnTo>
                  <a:pt x="4" y="0"/>
                </a:lnTo>
                <a:lnTo>
                  <a:pt x="2" y="0"/>
                </a:lnTo>
                <a:lnTo>
                  <a:pt x="0" y="0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" name="Freeform 1172"/>
          <p:cNvSpPr>
            <a:spLocks/>
          </p:cNvSpPr>
          <p:nvPr/>
        </p:nvSpPr>
        <p:spPr bwMode="auto">
          <a:xfrm>
            <a:off x="582613" y="476250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147483646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0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0 w 2"/>
              <a:gd name="T39" fmla="*/ 2147483646 h 2"/>
              <a:gd name="T40" fmla="*/ 0 w 2"/>
              <a:gd name="T41" fmla="*/ 2147483646 h 2"/>
              <a:gd name="T42" fmla="*/ 0 w 2"/>
              <a:gd name="T43" fmla="*/ 2147483646 h 2"/>
              <a:gd name="T44" fmla="*/ 0 w 2"/>
              <a:gd name="T45" fmla="*/ 2147483646 h 2"/>
              <a:gd name="T46" fmla="*/ 0 w 2"/>
              <a:gd name="T47" fmla="*/ 2147483646 h 2"/>
              <a:gd name="T48" fmla="*/ 0 w 2"/>
              <a:gd name="T49" fmla="*/ 2147483646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0 w 2"/>
              <a:gd name="T57" fmla="*/ 2147483646 h 2"/>
              <a:gd name="T58" fmla="*/ 0 w 2"/>
              <a:gd name="T59" fmla="*/ 2147483646 h 2"/>
              <a:gd name="T60" fmla="*/ 0 w 2"/>
              <a:gd name="T61" fmla="*/ 2147483646 h 2"/>
              <a:gd name="T62" fmla="*/ 0 w 2"/>
              <a:gd name="T63" fmla="*/ 2147483646 h 2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" name="Freeform 1177"/>
          <p:cNvSpPr>
            <a:spLocks/>
          </p:cNvSpPr>
          <p:nvPr/>
        </p:nvSpPr>
        <p:spPr bwMode="auto">
          <a:xfrm>
            <a:off x="557213" y="534988"/>
            <a:ext cx="3175" cy="3175"/>
          </a:xfrm>
          <a:custGeom>
            <a:avLst/>
            <a:gdLst>
              <a:gd name="T0" fmla="*/ 0 w 2"/>
              <a:gd name="T1" fmla="*/ 2147483646 h 2"/>
              <a:gd name="T2" fmla="*/ 2147483646 w 2"/>
              <a:gd name="T3" fmla="*/ 2147483646 h 2"/>
              <a:gd name="T4" fmla="*/ 2147483646 w 2"/>
              <a:gd name="T5" fmla="*/ 2147483646 h 2"/>
              <a:gd name="T6" fmla="*/ 2147483646 w 2"/>
              <a:gd name="T7" fmla="*/ 0 h 2"/>
              <a:gd name="T8" fmla="*/ 2147483646 w 2"/>
              <a:gd name="T9" fmla="*/ 0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2147483646 h 2"/>
              <a:gd name="T40" fmla="*/ 0 w 2"/>
              <a:gd name="T41" fmla="*/ 2147483646 h 2"/>
              <a:gd name="T42" fmla="*/ 2147483646 w 2"/>
              <a:gd name="T43" fmla="*/ 2147483646 h 2"/>
              <a:gd name="T44" fmla="*/ 2147483646 w 2"/>
              <a:gd name="T45" fmla="*/ 0 h 2"/>
              <a:gd name="T46" fmla="*/ 2147483646 w 2"/>
              <a:gd name="T47" fmla="*/ 0 h 2"/>
              <a:gd name="T48" fmla="*/ 2147483646 w 2"/>
              <a:gd name="T49" fmla="*/ 0 h 2"/>
              <a:gd name="T50" fmla="*/ 2147483646 w 2"/>
              <a:gd name="T51" fmla="*/ 0 h 2"/>
              <a:gd name="T52" fmla="*/ 2147483646 w 2"/>
              <a:gd name="T53" fmla="*/ 0 h 2"/>
              <a:gd name="T54" fmla="*/ 2147483646 w 2"/>
              <a:gd name="T55" fmla="*/ 0 h 2"/>
              <a:gd name="T56" fmla="*/ 2147483646 w 2"/>
              <a:gd name="T57" fmla="*/ 0 h 2"/>
              <a:gd name="T58" fmla="*/ 2147483646 w 2"/>
              <a:gd name="T59" fmla="*/ 0 h 2"/>
              <a:gd name="T60" fmla="*/ 2147483646 w 2"/>
              <a:gd name="T61" fmla="*/ 0 h 2"/>
              <a:gd name="T62" fmla="*/ 2147483646 w 2"/>
              <a:gd name="T63" fmla="*/ 0 h 2"/>
              <a:gd name="T64" fmla="*/ 2147483646 w 2"/>
              <a:gd name="T65" fmla="*/ 0 h 2"/>
              <a:gd name="T66" fmla="*/ 2147483646 w 2"/>
              <a:gd name="T67" fmla="*/ 2147483646 h 2"/>
              <a:gd name="T68" fmla="*/ 2147483646 w 2"/>
              <a:gd name="T69" fmla="*/ 0 h 2"/>
              <a:gd name="T70" fmla="*/ 2147483646 w 2"/>
              <a:gd name="T71" fmla="*/ 0 h 2"/>
              <a:gd name="T72" fmla="*/ 0 w 2"/>
              <a:gd name="T73" fmla="*/ 0 h 2"/>
              <a:gd name="T74" fmla="*/ 0 w 2"/>
              <a:gd name="T75" fmla="*/ 0 h 2"/>
              <a:gd name="T76" fmla="*/ 0 w 2"/>
              <a:gd name="T77" fmla="*/ 2147483646 h 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" name="Freeform 1180"/>
          <p:cNvSpPr>
            <a:spLocks/>
          </p:cNvSpPr>
          <p:nvPr/>
        </p:nvSpPr>
        <p:spPr bwMode="auto">
          <a:xfrm>
            <a:off x="560388" y="530225"/>
            <a:ext cx="3175" cy="4763"/>
          </a:xfrm>
          <a:custGeom>
            <a:avLst/>
            <a:gdLst>
              <a:gd name="T0" fmla="*/ 0 w 2"/>
              <a:gd name="T1" fmla="*/ 2147483646 h 3"/>
              <a:gd name="T2" fmla="*/ 0 w 2"/>
              <a:gd name="T3" fmla="*/ 2147483646 h 3"/>
              <a:gd name="T4" fmla="*/ 2147483646 w 2"/>
              <a:gd name="T5" fmla="*/ 2147483646 h 3"/>
              <a:gd name="T6" fmla="*/ 2147483646 w 2"/>
              <a:gd name="T7" fmla="*/ 2147483646 h 3"/>
              <a:gd name="T8" fmla="*/ 0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2147483646 h 3"/>
              <a:gd name="T16" fmla="*/ 0 w 2"/>
              <a:gd name="T17" fmla="*/ 2147483646 h 3"/>
              <a:gd name="T18" fmla="*/ 0 w 2"/>
              <a:gd name="T19" fmla="*/ 2147483646 h 3"/>
              <a:gd name="T20" fmla="*/ 0 w 2"/>
              <a:gd name="T21" fmla="*/ 2147483646 h 3"/>
              <a:gd name="T22" fmla="*/ 0 w 2"/>
              <a:gd name="T23" fmla="*/ 0 h 3"/>
              <a:gd name="T24" fmla="*/ 0 w 2"/>
              <a:gd name="T25" fmla="*/ 2147483646 h 3"/>
              <a:gd name="T26" fmla="*/ 0 w 2"/>
              <a:gd name="T27" fmla="*/ 2147483646 h 3"/>
              <a:gd name="T28" fmla="*/ 0 w 2"/>
              <a:gd name="T29" fmla="*/ 2147483646 h 3"/>
              <a:gd name="T30" fmla="*/ 0 w 2"/>
              <a:gd name="T31" fmla="*/ 2147483646 h 3"/>
              <a:gd name="T32" fmla="*/ 0 w 2"/>
              <a:gd name="T33" fmla="*/ 2147483646 h 3"/>
              <a:gd name="T34" fmla="*/ 0 w 2"/>
              <a:gd name="T35" fmla="*/ 2147483646 h 3"/>
              <a:gd name="T36" fmla="*/ 0 w 2"/>
              <a:gd name="T37" fmla="*/ 2147483646 h 3"/>
              <a:gd name="T38" fmla="*/ 0 w 2"/>
              <a:gd name="T39" fmla="*/ 2147483646 h 3"/>
              <a:gd name="T40" fmla="*/ 0 w 2"/>
              <a:gd name="T41" fmla="*/ 2147483646 h 3"/>
              <a:gd name="T42" fmla="*/ 0 w 2"/>
              <a:gd name="T43" fmla="*/ 2147483646 h 3"/>
              <a:gd name="T44" fmla="*/ 0 w 2"/>
              <a:gd name="T45" fmla="*/ 2147483646 h 3"/>
              <a:gd name="T46" fmla="*/ 0 w 2"/>
              <a:gd name="T47" fmla="*/ 2147483646 h 3"/>
              <a:gd name="T48" fmla="*/ 0 w 2"/>
              <a:gd name="T49" fmla="*/ 2147483646 h 3"/>
              <a:gd name="T50" fmla="*/ 0 w 2"/>
              <a:gd name="T51" fmla="*/ 2147483646 h 3"/>
              <a:gd name="T52" fmla="*/ 0 w 2"/>
              <a:gd name="T53" fmla="*/ 2147483646 h 3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0" y="3"/>
                </a:lnTo>
                <a:lnTo>
                  <a:pt x="2" y="3"/>
                </a:lnTo>
                <a:lnTo>
                  <a:pt x="0" y="0"/>
                </a:lnTo>
                <a:lnTo>
                  <a:pt x="0" y="3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" name="Line 1187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5" name="Line 1188"/>
          <p:cNvSpPr>
            <a:spLocks noChangeShapeType="1"/>
          </p:cNvSpPr>
          <p:nvPr/>
        </p:nvSpPr>
        <p:spPr bwMode="auto">
          <a:xfrm>
            <a:off x="569913" y="52070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" name="Freeform 1208"/>
          <p:cNvSpPr>
            <a:spLocks/>
          </p:cNvSpPr>
          <p:nvPr/>
        </p:nvSpPr>
        <p:spPr bwMode="auto">
          <a:xfrm>
            <a:off x="595313" y="55721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" name="Freeform 1210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0 h 2"/>
              <a:gd name="T8" fmla="*/ 2147483646 w 2"/>
              <a:gd name="T9" fmla="*/ 0 h 2"/>
              <a:gd name="T10" fmla="*/ 0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147483646 h 2"/>
              <a:gd name="T18" fmla="*/ 0 w 2"/>
              <a:gd name="T19" fmla="*/ 2147483646 h 2"/>
              <a:gd name="T20" fmla="*/ 2147483646 w 2"/>
              <a:gd name="T21" fmla="*/ 2147483646 h 2"/>
              <a:gd name="T22" fmla="*/ 2147483646 w 2"/>
              <a:gd name="T23" fmla="*/ 0 h 2"/>
              <a:gd name="T24" fmla="*/ 2147483646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2147483646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" name="Freeform 1214"/>
          <p:cNvSpPr>
            <a:spLocks/>
          </p:cNvSpPr>
          <p:nvPr/>
        </p:nvSpPr>
        <p:spPr bwMode="auto">
          <a:xfrm>
            <a:off x="595313" y="557213"/>
            <a:ext cx="3175" cy="3175"/>
          </a:xfrm>
          <a:custGeom>
            <a:avLst/>
            <a:gdLst>
              <a:gd name="T0" fmla="*/ 0 w 2"/>
              <a:gd name="T1" fmla="*/ 2147483646 h 2"/>
              <a:gd name="T2" fmla="*/ 2147483646 w 2"/>
              <a:gd name="T3" fmla="*/ 2147483646 h 2"/>
              <a:gd name="T4" fmla="*/ 0 w 2"/>
              <a:gd name="T5" fmla="*/ 0 h 2"/>
              <a:gd name="T6" fmla="*/ 0 w 2"/>
              <a:gd name="T7" fmla="*/ 2147483646 h 2"/>
              <a:gd name="T8" fmla="*/ 0 w 2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" name="Rectangle 1215"/>
          <p:cNvSpPr>
            <a:spLocks noChangeArrowheads="1"/>
          </p:cNvSpPr>
          <p:nvPr/>
        </p:nvSpPr>
        <p:spPr bwMode="auto">
          <a:xfrm>
            <a:off x="595313" y="627063"/>
            <a:ext cx="1587" cy="15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30" name="Freeform 1217"/>
          <p:cNvSpPr>
            <a:spLocks/>
          </p:cNvSpPr>
          <p:nvPr/>
        </p:nvSpPr>
        <p:spPr bwMode="auto">
          <a:xfrm>
            <a:off x="595313" y="6270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1" name="Freeform 1219"/>
          <p:cNvSpPr>
            <a:spLocks/>
          </p:cNvSpPr>
          <p:nvPr/>
        </p:nvSpPr>
        <p:spPr bwMode="auto">
          <a:xfrm>
            <a:off x="731838" y="54133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2" name="Freeform 1221"/>
          <p:cNvSpPr>
            <a:spLocks/>
          </p:cNvSpPr>
          <p:nvPr/>
        </p:nvSpPr>
        <p:spPr bwMode="auto">
          <a:xfrm>
            <a:off x="731838" y="541338"/>
            <a:ext cx="3175" cy="3175"/>
          </a:xfrm>
          <a:custGeom>
            <a:avLst/>
            <a:gdLst>
              <a:gd name="T0" fmla="*/ 2147483646 w 2"/>
              <a:gd name="T1" fmla="*/ 0 h 2"/>
              <a:gd name="T2" fmla="*/ 2147483646 w 2"/>
              <a:gd name="T3" fmla="*/ 0 h 2"/>
              <a:gd name="T4" fmla="*/ 2147483646 w 2"/>
              <a:gd name="T5" fmla="*/ 0 h 2"/>
              <a:gd name="T6" fmla="*/ 0 w 2"/>
              <a:gd name="T7" fmla="*/ 0 h 2"/>
              <a:gd name="T8" fmla="*/ 0 w 2"/>
              <a:gd name="T9" fmla="*/ 0 h 2"/>
              <a:gd name="T10" fmla="*/ 0 w 2"/>
              <a:gd name="T11" fmla="*/ 2147483646 h 2"/>
              <a:gd name="T12" fmla="*/ 2147483646 w 2"/>
              <a:gd name="T13" fmla="*/ 0 h 2"/>
              <a:gd name="T14" fmla="*/ 2147483646 w 2"/>
              <a:gd name="T15" fmla="*/ 0 h 2"/>
              <a:gd name="T16" fmla="*/ 2147483646 w 2"/>
              <a:gd name="T17" fmla="*/ 0 h 2"/>
              <a:gd name="T18" fmla="*/ 0 w 2"/>
              <a:gd name="T19" fmla="*/ 0 h 2"/>
              <a:gd name="T20" fmla="*/ 0 w 2"/>
              <a:gd name="T21" fmla="*/ 0 h 2"/>
              <a:gd name="T22" fmla="*/ 0 w 2"/>
              <a:gd name="T23" fmla="*/ 2147483646 h 2"/>
              <a:gd name="T24" fmla="*/ 2147483646 w 2"/>
              <a:gd name="T25" fmla="*/ 0 h 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2">
                <a:moveTo>
                  <a:pt x="2" y="0"/>
                </a:move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3" name="Freeform 1234"/>
          <p:cNvSpPr>
            <a:spLocks/>
          </p:cNvSpPr>
          <p:nvPr/>
        </p:nvSpPr>
        <p:spPr bwMode="auto">
          <a:xfrm>
            <a:off x="722313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0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2147483646 w 2"/>
              <a:gd name="T9" fmla="*/ 0 h 1587"/>
              <a:gd name="T10" fmla="*/ 2147483646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0 w 2"/>
              <a:gd name="T19" fmla="*/ 0 h 1587"/>
              <a:gd name="T20" fmla="*/ 0 w 2"/>
              <a:gd name="T21" fmla="*/ 0 h 1587"/>
              <a:gd name="T22" fmla="*/ 0 w 2"/>
              <a:gd name="T23" fmla="*/ 0 h 1587"/>
              <a:gd name="T24" fmla="*/ 2147483646 w 2"/>
              <a:gd name="T25" fmla="*/ 0 h 1587"/>
              <a:gd name="T26" fmla="*/ 2147483646 w 2"/>
              <a:gd name="T27" fmla="*/ 0 h 1587"/>
              <a:gd name="T28" fmla="*/ 2147483646 w 2"/>
              <a:gd name="T29" fmla="*/ 0 h 1587"/>
              <a:gd name="T30" fmla="*/ 0 w 2"/>
              <a:gd name="T31" fmla="*/ 0 h 1587"/>
              <a:gd name="T32" fmla="*/ 0 w 2"/>
              <a:gd name="T33" fmla="*/ 0 h 1587"/>
              <a:gd name="T34" fmla="*/ 2147483646 w 2"/>
              <a:gd name="T35" fmla="*/ 0 h 1587"/>
              <a:gd name="T36" fmla="*/ 0 w 2"/>
              <a:gd name="T37" fmla="*/ 0 h 1587"/>
              <a:gd name="T38" fmla="*/ 0 w 2"/>
              <a:gd name="T39" fmla="*/ 0 h 1587"/>
              <a:gd name="T40" fmla="*/ 0 w 2"/>
              <a:gd name="T41" fmla="*/ 0 h 1587"/>
              <a:gd name="T42" fmla="*/ 0 w 2"/>
              <a:gd name="T43" fmla="*/ 0 h 1587"/>
              <a:gd name="T44" fmla="*/ 0 w 2"/>
              <a:gd name="T45" fmla="*/ 0 h 1587"/>
              <a:gd name="T46" fmla="*/ 0 w 2"/>
              <a:gd name="T47" fmla="*/ 0 h 1587"/>
              <a:gd name="T48" fmla="*/ 0 w 2"/>
              <a:gd name="T49" fmla="*/ 0 h 1587"/>
              <a:gd name="T50" fmla="*/ 0 w 2"/>
              <a:gd name="T51" fmla="*/ 0 h 1587"/>
              <a:gd name="T52" fmla="*/ 0 w 2"/>
              <a:gd name="T53" fmla="*/ 0 h 1587"/>
              <a:gd name="T54" fmla="*/ 0 w 2"/>
              <a:gd name="T55" fmla="*/ 0 h 1587"/>
              <a:gd name="T56" fmla="*/ 0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4" name="Line 1237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" name="Line 1238"/>
          <p:cNvSpPr>
            <a:spLocks noChangeShapeType="1"/>
          </p:cNvSpPr>
          <p:nvPr/>
        </p:nvSpPr>
        <p:spPr bwMode="auto">
          <a:xfrm>
            <a:off x="728663" y="544513"/>
            <a:ext cx="1587" cy="158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6" name="Freeform 1240"/>
          <p:cNvSpPr>
            <a:spLocks/>
          </p:cNvSpPr>
          <p:nvPr/>
        </p:nvSpPr>
        <p:spPr bwMode="auto">
          <a:xfrm>
            <a:off x="728663" y="541338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2147483646 h 2"/>
              <a:gd name="T4" fmla="*/ 0 w 1587"/>
              <a:gd name="T5" fmla="*/ 0 h 2"/>
              <a:gd name="T6" fmla="*/ 0 w 1587"/>
              <a:gd name="T7" fmla="*/ 2147483646 h 2"/>
              <a:gd name="T8" fmla="*/ 0 w 1587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" name="Freeform 1243"/>
          <p:cNvSpPr>
            <a:spLocks/>
          </p:cNvSpPr>
          <p:nvPr/>
        </p:nvSpPr>
        <p:spPr bwMode="auto">
          <a:xfrm>
            <a:off x="728663" y="538163"/>
            <a:ext cx="3175" cy="3175"/>
          </a:xfrm>
          <a:custGeom>
            <a:avLst/>
            <a:gdLst>
              <a:gd name="T0" fmla="*/ 2147483646 w 2"/>
              <a:gd name="T1" fmla="*/ 2147483646 h 2"/>
              <a:gd name="T2" fmla="*/ 2147483646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0 w 2"/>
              <a:gd name="T9" fmla="*/ 2147483646 h 2"/>
              <a:gd name="T10" fmla="*/ 0 w 2"/>
              <a:gd name="T11" fmla="*/ 2147483646 h 2"/>
              <a:gd name="T12" fmla="*/ 2147483646 w 2"/>
              <a:gd name="T13" fmla="*/ 2147483646 h 2"/>
              <a:gd name="T14" fmla="*/ 0 w 2"/>
              <a:gd name="T15" fmla="*/ 2147483646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0 w 2"/>
              <a:gd name="T25" fmla="*/ 2147483646 h 2"/>
              <a:gd name="T26" fmla="*/ 0 w 2"/>
              <a:gd name="T27" fmla="*/ 2147483646 h 2"/>
              <a:gd name="T28" fmla="*/ 0 w 2"/>
              <a:gd name="T29" fmla="*/ 2147483646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2147483646 h 2"/>
              <a:gd name="T38" fmla="*/ 2147483646 w 2"/>
              <a:gd name="T39" fmla="*/ 2147483646 h 2"/>
              <a:gd name="T40" fmla="*/ 2147483646 w 2"/>
              <a:gd name="T41" fmla="*/ 2147483646 h 2"/>
              <a:gd name="T42" fmla="*/ 2147483646 w 2"/>
              <a:gd name="T43" fmla="*/ 2147483646 h 2"/>
              <a:gd name="T44" fmla="*/ 2147483646 w 2"/>
              <a:gd name="T45" fmla="*/ 2147483646 h 2"/>
              <a:gd name="T46" fmla="*/ 2147483646 w 2"/>
              <a:gd name="T47" fmla="*/ 2147483646 h 2"/>
              <a:gd name="T48" fmla="*/ 0 w 2"/>
              <a:gd name="T49" fmla="*/ 0 h 2"/>
              <a:gd name="T50" fmla="*/ 0 w 2"/>
              <a:gd name="T51" fmla="*/ 2147483646 h 2"/>
              <a:gd name="T52" fmla="*/ 0 w 2"/>
              <a:gd name="T53" fmla="*/ 2147483646 h 2"/>
              <a:gd name="T54" fmla="*/ 0 w 2"/>
              <a:gd name="T55" fmla="*/ 2147483646 h 2"/>
              <a:gd name="T56" fmla="*/ 2147483646 w 2"/>
              <a:gd name="T57" fmla="*/ 2147483646 h 2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2" h="2">
                <a:moveTo>
                  <a:pt x="2" y="2"/>
                </a:move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8" name="Freeform 1246"/>
          <p:cNvSpPr>
            <a:spLocks/>
          </p:cNvSpPr>
          <p:nvPr/>
        </p:nvSpPr>
        <p:spPr bwMode="auto">
          <a:xfrm>
            <a:off x="725488" y="547688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0 h 2"/>
              <a:gd name="T6" fmla="*/ 2147483646 w 2"/>
              <a:gd name="T7" fmla="*/ 0 h 2"/>
              <a:gd name="T8" fmla="*/ 0 w 2"/>
              <a:gd name="T9" fmla="*/ 0 h 2"/>
              <a:gd name="T10" fmla="*/ 0 w 2"/>
              <a:gd name="T11" fmla="*/ 0 h 2"/>
              <a:gd name="T12" fmla="*/ 0 w 2"/>
              <a:gd name="T13" fmla="*/ 2147483646 h 2"/>
              <a:gd name="T14" fmla="*/ 0 w 2"/>
              <a:gd name="T15" fmla="*/ 2147483646 h 2"/>
              <a:gd name="T16" fmla="*/ 2147483646 w 2"/>
              <a:gd name="T17" fmla="*/ 0 h 2"/>
              <a:gd name="T18" fmla="*/ 2147483646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2147483646 h 2"/>
              <a:gd name="T48" fmla="*/ 0 w 2"/>
              <a:gd name="T49" fmla="*/ 2147483646 h 2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9" name="Freeform 1250"/>
          <p:cNvSpPr>
            <a:spLocks/>
          </p:cNvSpPr>
          <p:nvPr/>
        </p:nvSpPr>
        <p:spPr bwMode="auto">
          <a:xfrm>
            <a:off x="731838" y="530225"/>
            <a:ext cx="3175" cy="1588"/>
          </a:xfrm>
          <a:custGeom>
            <a:avLst/>
            <a:gdLst>
              <a:gd name="T0" fmla="*/ 2147483646 w 2"/>
              <a:gd name="T1" fmla="*/ 0 h 1588"/>
              <a:gd name="T2" fmla="*/ 0 w 2"/>
              <a:gd name="T3" fmla="*/ 0 h 1588"/>
              <a:gd name="T4" fmla="*/ 2147483646 w 2"/>
              <a:gd name="T5" fmla="*/ 0 h 15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" h="1588">
                <a:moveTo>
                  <a:pt x="2" y="0"/>
                </a:moveTo>
                <a:lnTo>
                  <a:pt x="0" y="0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0" name="Freeform 1252"/>
          <p:cNvSpPr>
            <a:spLocks/>
          </p:cNvSpPr>
          <p:nvPr/>
        </p:nvSpPr>
        <p:spPr bwMode="auto">
          <a:xfrm>
            <a:off x="731838" y="527050"/>
            <a:ext cx="3175" cy="7938"/>
          </a:xfrm>
          <a:custGeom>
            <a:avLst/>
            <a:gdLst>
              <a:gd name="T0" fmla="*/ 2147483646 w 2"/>
              <a:gd name="T1" fmla="*/ 2147483646 h 5"/>
              <a:gd name="T2" fmla="*/ 2147483646 w 2"/>
              <a:gd name="T3" fmla="*/ 2147483646 h 5"/>
              <a:gd name="T4" fmla="*/ 0 w 2"/>
              <a:gd name="T5" fmla="*/ 0 h 5"/>
              <a:gd name="T6" fmla="*/ 0 w 2"/>
              <a:gd name="T7" fmla="*/ 2147483646 h 5"/>
              <a:gd name="T8" fmla="*/ 0 w 2"/>
              <a:gd name="T9" fmla="*/ 2147483646 h 5"/>
              <a:gd name="T10" fmla="*/ 2147483646 w 2"/>
              <a:gd name="T11" fmla="*/ 2147483646 h 5"/>
              <a:gd name="T12" fmla="*/ 2147483646 w 2"/>
              <a:gd name="T13" fmla="*/ 2147483646 h 5"/>
              <a:gd name="T14" fmla="*/ 2147483646 w 2"/>
              <a:gd name="T15" fmla="*/ 2147483646 h 5"/>
              <a:gd name="T16" fmla="*/ 0 w 2"/>
              <a:gd name="T17" fmla="*/ 0 h 5"/>
              <a:gd name="T18" fmla="*/ 0 w 2"/>
              <a:gd name="T19" fmla="*/ 2147483646 h 5"/>
              <a:gd name="T20" fmla="*/ 0 w 2"/>
              <a:gd name="T21" fmla="*/ 2147483646 h 5"/>
              <a:gd name="T22" fmla="*/ 2147483646 w 2"/>
              <a:gd name="T23" fmla="*/ 2147483646 h 5"/>
              <a:gd name="T24" fmla="*/ 2147483646 w 2"/>
              <a:gd name="T25" fmla="*/ 2147483646 h 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" h="5">
                <a:moveTo>
                  <a:pt x="2" y="2"/>
                </a:move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  <a:lnTo>
                  <a:pt x="0" y="0"/>
                </a:lnTo>
                <a:lnTo>
                  <a:pt x="0" y="2"/>
                </a:lnTo>
                <a:lnTo>
                  <a:pt x="2" y="5"/>
                </a:lnTo>
                <a:lnTo>
                  <a:pt x="2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" name="Freeform 1255"/>
          <p:cNvSpPr>
            <a:spLocks/>
          </p:cNvSpPr>
          <p:nvPr/>
        </p:nvSpPr>
        <p:spPr bwMode="auto">
          <a:xfrm>
            <a:off x="712788" y="550863"/>
            <a:ext cx="3175" cy="1587"/>
          </a:xfrm>
          <a:custGeom>
            <a:avLst/>
            <a:gdLst>
              <a:gd name="T0" fmla="*/ 0 w 2"/>
              <a:gd name="T1" fmla="*/ 0 h 1587"/>
              <a:gd name="T2" fmla="*/ 2147483646 w 2"/>
              <a:gd name="T3" fmla="*/ 0 h 1587"/>
              <a:gd name="T4" fmla="*/ 2147483646 w 2"/>
              <a:gd name="T5" fmla="*/ 0 h 1587"/>
              <a:gd name="T6" fmla="*/ 2147483646 w 2"/>
              <a:gd name="T7" fmla="*/ 0 h 1587"/>
              <a:gd name="T8" fmla="*/ 2147483646 w 2"/>
              <a:gd name="T9" fmla="*/ 0 h 1587"/>
              <a:gd name="T10" fmla="*/ 0 w 2"/>
              <a:gd name="T11" fmla="*/ 0 h 1587"/>
              <a:gd name="T12" fmla="*/ 0 w 2"/>
              <a:gd name="T13" fmla="*/ 0 h 1587"/>
              <a:gd name="T14" fmla="*/ 0 w 2"/>
              <a:gd name="T15" fmla="*/ 0 h 1587"/>
              <a:gd name="T16" fmla="*/ 0 w 2"/>
              <a:gd name="T17" fmla="*/ 0 h 1587"/>
              <a:gd name="T18" fmla="*/ 2147483646 w 2"/>
              <a:gd name="T19" fmla="*/ 0 h 1587"/>
              <a:gd name="T20" fmla="*/ 2147483646 w 2"/>
              <a:gd name="T21" fmla="*/ 0 h 1587"/>
              <a:gd name="T22" fmla="*/ 2147483646 w 2"/>
              <a:gd name="T23" fmla="*/ 0 h 1587"/>
              <a:gd name="T24" fmla="*/ 2147483646 w 2"/>
              <a:gd name="T25" fmla="*/ 0 h 1587"/>
              <a:gd name="T26" fmla="*/ 2147483646 w 2"/>
              <a:gd name="T27" fmla="*/ 0 h 1587"/>
              <a:gd name="T28" fmla="*/ 2147483646 w 2"/>
              <a:gd name="T29" fmla="*/ 0 h 1587"/>
              <a:gd name="T30" fmla="*/ 2147483646 w 2"/>
              <a:gd name="T31" fmla="*/ 0 h 1587"/>
              <a:gd name="T32" fmla="*/ 2147483646 w 2"/>
              <a:gd name="T33" fmla="*/ 0 h 1587"/>
              <a:gd name="T34" fmla="*/ 2147483646 w 2"/>
              <a:gd name="T35" fmla="*/ 0 h 1587"/>
              <a:gd name="T36" fmla="*/ 2147483646 w 2"/>
              <a:gd name="T37" fmla="*/ 0 h 1587"/>
              <a:gd name="T38" fmla="*/ 2147483646 w 2"/>
              <a:gd name="T39" fmla="*/ 0 h 1587"/>
              <a:gd name="T40" fmla="*/ 2147483646 w 2"/>
              <a:gd name="T41" fmla="*/ 0 h 1587"/>
              <a:gd name="T42" fmla="*/ 2147483646 w 2"/>
              <a:gd name="T43" fmla="*/ 0 h 1587"/>
              <a:gd name="T44" fmla="*/ 2147483646 w 2"/>
              <a:gd name="T45" fmla="*/ 0 h 1587"/>
              <a:gd name="T46" fmla="*/ 2147483646 w 2"/>
              <a:gd name="T47" fmla="*/ 0 h 1587"/>
              <a:gd name="T48" fmla="*/ 2147483646 w 2"/>
              <a:gd name="T49" fmla="*/ 0 h 1587"/>
              <a:gd name="T50" fmla="*/ 2147483646 w 2"/>
              <a:gd name="T51" fmla="*/ 0 h 1587"/>
              <a:gd name="T52" fmla="*/ 2147483646 w 2"/>
              <a:gd name="T53" fmla="*/ 0 h 1587"/>
              <a:gd name="T54" fmla="*/ 2147483646 w 2"/>
              <a:gd name="T55" fmla="*/ 0 h 1587"/>
              <a:gd name="T56" fmla="*/ 2147483646 w 2"/>
              <a:gd name="T57" fmla="*/ 0 h 1587"/>
              <a:gd name="T58" fmla="*/ 0 w 2"/>
              <a:gd name="T59" fmla="*/ 0 h 1587"/>
              <a:gd name="T60" fmla="*/ 0 w 2"/>
              <a:gd name="T61" fmla="*/ 0 h 1587"/>
              <a:gd name="T62" fmla="*/ 0 w 2"/>
              <a:gd name="T63" fmla="*/ 0 h 158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" h="1587">
                <a:moveTo>
                  <a:pt x="0" y="0"/>
                </a:move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" name="Rectangle 1256"/>
          <p:cNvSpPr>
            <a:spLocks noChangeArrowheads="1"/>
          </p:cNvSpPr>
          <p:nvPr/>
        </p:nvSpPr>
        <p:spPr bwMode="auto">
          <a:xfrm>
            <a:off x="722313" y="550863"/>
            <a:ext cx="1587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43" name="Freeform 1258"/>
          <p:cNvSpPr>
            <a:spLocks/>
          </p:cNvSpPr>
          <p:nvPr/>
        </p:nvSpPr>
        <p:spPr bwMode="auto">
          <a:xfrm>
            <a:off x="722313" y="550863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4" name="Freeform 1266"/>
          <p:cNvSpPr>
            <a:spLocks/>
          </p:cNvSpPr>
          <p:nvPr/>
        </p:nvSpPr>
        <p:spPr bwMode="auto">
          <a:xfrm>
            <a:off x="728663" y="534988"/>
            <a:ext cx="1587" cy="1587"/>
          </a:xfrm>
          <a:custGeom>
            <a:avLst/>
            <a:gdLst>
              <a:gd name="T0" fmla="*/ 0 w 1587"/>
              <a:gd name="T1" fmla="*/ 0 h 1587"/>
              <a:gd name="T2" fmla="*/ 0 w 1587"/>
              <a:gd name="T3" fmla="*/ 0 h 1587"/>
              <a:gd name="T4" fmla="*/ 0 w 1587"/>
              <a:gd name="T5" fmla="*/ 0 h 1587"/>
              <a:gd name="T6" fmla="*/ 0 w 1587"/>
              <a:gd name="T7" fmla="*/ 0 h 1587"/>
              <a:gd name="T8" fmla="*/ 0 w 1587"/>
              <a:gd name="T9" fmla="*/ 0 h 1587"/>
              <a:gd name="T10" fmla="*/ 0 w 1587"/>
              <a:gd name="T11" fmla="*/ 0 h 1587"/>
              <a:gd name="T12" fmla="*/ 0 w 1587"/>
              <a:gd name="T13" fmla="*/ 0 h 1587"/>
              <a:gd name="T14" fmla="*/ 0 w 1587"/>
              <a:gd name="T15" fmla="*/ 0 h 1587"/>
              <a:gd name="T16" fmla="*/ 0 w 1587"/>
              <a:gd name="T17" fmla="*/ 0 h 1587"/>
              <a:gd name="T18" fmla="*/ 0 w 1587"/>
              <a:gd name="T19" fmla="*/ 0 h 1587"/>
              <a:gd name="T20" fmla="*/ 0 w 1587"/>
              <a:gd name="T21" fmla="*/ 0 h 1587"/>
              <a:gd name="T22" fmla="*/ 0 w 1587"/>
              <a:gd name="T23" fmla="*/ 0 h 1587"/>
              <a:gd name="T24" fmla="*/ 0 w 1587"/>
              <a:gd name="T25" fmla="*/ 0 h 1587"/>
              <a:gd name="T26" fmla="*/ 0 w 1587"/>
              <a:gd name="T27" fmla="*/ 0 h 1587"/>
              <a:gd name="T28" fmla="*/ 0 w 1587"/>
              <a:gd name="T29" fmla="*/ 0 h 1587"/>
              <a:gd name="T30" fmla="*/ 0 w 1587"/>
              <a:gd name="T31" fmla="*/ 0 h 1587"/>
              <a:gd name="T32" fmla="*/ 0 w 1587"/>
              <a:gd name="T33" fmla="*/ 0 h 1587"/>
              <a:gd name="T34" fmla="*/ 0 w 1587"/>
              <a:gd name="T35" fmla="*/ 0 h 1587"/>
              <a:gd name="T36" fmla="*/ 0 w 1587"/>
              <a:gd name="T37" fmla="*/ 0 h 1587"/>
              <a:gd name="T38" fmla="*/ 0 w 1587"/>
              <a:gd name="T39" fmla="*/ 0 h 1587"/>
              <a:gd name="T40" fmla="*/ 0 w 1587"/>
              <a:gd name="T41" fmla="*/ 0 h 1587"/>
              <a:gd name="T42" fmla="*/ 0 w 1587"/>
              <a:gd name="T43" fmla="*/ 0 h 1587"/>
              <a:gd name="T44" fmla="*/ 0 w 1587"/>
              <a:gd name="T45" fmla="*/ 0 h 1587"/>
              <a:gd name="T46" fmla="*/ 0 w 1587"/>
              <a:gd name="T47" fmla="*/ 0 h 1587"/>
              <a:gd name="T48" fmla="*/ 0 w 1587"/>
              <a:gd name="T49" fmla="*/ 0 h 1587"/>
              <a:gd name="T50" fmla="*/ 0 w 1587"/>
              <a:gd name="T51" fmla="*/ 0 h 1587"/>
              <a:gd name="T52" fmla="*/ 0 w 1587"/>
              <a:gd name="T53" fmla="*/ 0 h 1587"/>
              <a:gd name="T54" fmla="*/ 0 w 1587"/>
              <a:gd name="T55" fmla="*/ 0 h 1587"/>
              <a:gd name="T56" fmla="*/ 0 w 1587"/>
              <a:gd name="T57" fmla="*/ 0 h 1587"/>
              <a:gd name="T58" fmla="*/ 0 w 1587"/>
              <a:gd name="T59" fmla="*/ 0 h 1587"/>
              <a:gd name="T60" fmla="*/ 0 w 1587"/>
              <a:gd name="T61" fmla="*/ 0 h 1587"/>
              <a:gd name="T62" fmla="*/ 0 w 1587"/>
              <a:gd name="T63" fmla="*/ 0 h 1587"/>
              <a:gd name="T64" fmla="*/ 0 w 1587"/>
              <a:gd name="T65" fmla="*/ 0 h 1587"/>
              <a:gd name="T66" fmla="*/ 0 w 1587"/>
              <a:gd name="T67" fmla="*/ 0 h 1587"/>
              <a:gd name="T68" fmla="*/ 0 w 1587"/>
              <a:gd name="T69" fmla="*/ 0 h 1587"/>
              <a:gd name="T70" fmla="*/ 0 w 1587"/>
              <a:gd name="T71" fmla="*/ 0 h 1587"/>
              <a:gd name="T72" fmla="*/ 0 w 1587"/>
              <a:gd name="T73" fmla="*/ 0 h 1587"/>
              <a:gd name="T74" fmla="*/ 0 w 1587"/>
              <a:gd name="T75" fmla="*/ 0 h 1587"/>
              <a:gd name="T76" fmla="*/ 0 w 1587"/>
              <a:gd name="T77" fmla="*/ 0 h 1587"/>
              <a:gd name="T78" fmla="*/ 0 w 1587"/>
              <a:gd name="T79" fmla="*/ 0 h 1587"/>
              <a:gd name="T80" fmla="*/ 0 w 1587"/>
              <a:gd name="T81" fmla="*/ 0 h 1587"/>
              <a:gd name="T82" fmla="*/ 0 w 1587"/>
              <a:gd name="T83" fmla="*/ 0 h 1587"/>
              <a:gd name="T84" fmla="*/ 0 w 1587"/>
              <a:gd name="T85" fmla="*/ 0 h 1587"/>
              <a:gd name="T86" fmla="*/ 0 w 1587"/>
              <a:gd name="T87" fmla="*/ 0 h 1587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1587" h="1587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5" name="Freeform 1269"/>
          <p:cNvSpPr>
            <a:spLocks/>
          </p:cNvSpPr>
          <p:nvPr/>
        </p:nvSpPr>
        <p:spPr bwMode="auto">
          <a:xfrm>
            <a:off x="728663" y="530225"/>
            <a:ext cx="3175" cy="4763"/>
          </a:xfrm>
          <a:custGeom>
            <a:avLst/>
            <a:gdLst>
              <a:gd name="T0" fmla="*/ 0 w 2"/>
              <a:gd name="T1" fmla="*/ 2147483646 h 3"/>
              <a:gd name="T2" fmla="*/ 2147483646 w 2"/>
              <a:gd name="T3" fmla="*/ 0 h 3"/>
              <a:gd name="T4" fmla="*/ 2147483646 w 2"/>
              <a:gd name="T5" fmla="*/ 0 h 3"/>
              <a:gd name="T6" fmla="*/ 2147483646 w 2"/>
              <a:gd name="T7" fmla="*/ 0 h 3"/>
              <a:gd name="T8" fmla="*/ 2147483646 w 2"/>
              <a:gd name="T9" fmla="*/ 0 h 3"/>
              <a:gd name="T10" fmla="*/ 0 w 2"/>
              <a:gd name="T11" fmla="*/ 0 h 3"/>
              <a:gd name="T12" fmla="*/ 0 w 2"/>
              <a:gd name="T13" fmla="*/ 0 h 3"/>
              <a:gd name="T14" fmla="*/ 0 w 2"/>
              <a:gd name="T15" fmla="*/ 2147483646 h 3"/>
              <a:gd name="T16" fmla="*/ 0 w 2"/>
              <a:gd name="T17" fmla="*/ 2147483646 h 3"/>
              <a:gd name="T18" fmla="*/ 2147483646 w 2"/>
              <a:gd name="T19" fmla="*/ 0 h 3"/>
              <a:gd name="T20" fmla="*/ 2147483646 w 2"/>
              <a:gd name="T21" fmla="*/ 0 h 3"/>
              <a:gd name="T22" fmla="*/ 0 w 2"/>
              <a:gd name="T23" fmla="*/ 0 h 3"/>
              <a:gd name="T24" fmla="*/ 0 w 2"/>
              <a:gd name="T25" fmla="*/ 0 h 3"/>
              <a:gd name="T26" fmla="*/ 0 w 2"/>
              <a:gd name="T27" fmla="*/ 0 h 3"/>
              <a:gd name="T28" fmla="*/ 0 w 2"/>
              <a:gd name="T29" fmla="*/ 0 h 3"/>
              <a:gd name="T30" fmla="*/ 0 w 2"/>
              <a:gd name="T31" fmla="*/ 0 h 3"/>
              <a:gd name="T32" fmla="*/ 0 w 2"/>
              <a:gd name="T33" fmla="*/ 0 h 3"/>
              <a:gd name="T34" fmla="*/ 0 w 2"/>
              <a:gd name="T35" fmla="*/ 0 h 3"/>
              <a:gd name="T36" fmla="*/ 0 w 2"/>
              <a:gd name="T37" fmla="*/ 0 h 3"/>
              <a:gd name="T38" fmla="*/ 0 w 2"/>
              <a:gd name="T39" fmla="*/ 2147483646 h 3"/>
              <a:gd name="T40" fmla="*/ 0 w 2"/>
              <a:gd name="T41" fmla="*/ 2147483646 h 3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  <a:lnTo>
                  <a:pt x="2" y="0"/>
                </a:lnTo>
                <a:lnTo>
                  <a:pt x="0" y="0"/>
                </a:lnTo>
                <a:lnTo>
                  <a:pt x="0" y="3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6" name="Line 1270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7" name="Line 1271"/>
          <p:cNvSpPr>
            <a:spLocks noChangeShapeType="1"/>
          </p:cNvSpPr>
          <p:nvPr/>
        </p:nvSpPr>
        <p:spPr bwMode="auto">
          <a:xfrm>
            <a:off x="728663" y="530225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8" name="Rectangle 1272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49" name="Rectangle 1273"/>
          <p:cNvSpPr>
            <a:spLocks noChangeArrowheads="1"/>
          </p:cNvSpPr>
          <p:nvPr/>
        </p:nvSpPr>
        <p:spPr bwMode="auto">
          <a:xfrm>
            <a:off x="728663" y="530225"/>
            <a:ext cx="1587" cy="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0" name="Line 1274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" name="Line 1275"/>
          <p:cNvSpPr>
            <a:spLocks noChangeShapeType="1"/>
          </p:cNvSpPr>
          <p:nvPr/>
        </p:nvSpPr>
        <p:spPr bwMode="auto">
          <a:xfrm>
            <a:off x="728663" y="527050"/>
            <a:ext cx="1587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2" name="Freeform 1277"/>
          <p:cNvSpPr>
            <a:spLocks/>
          </p:cNvSpPr>
          <p:nvPr/>
        </p:nvSpPr>
        <p:spPr bwMode="auto">
          <a:xfrm>
            <a:off x="728663" y="523875"/>
            <a:ext cx="1587" cy="3175"/>
          </a:xfrm>
          <a:custGeom>
            <a:avLst/>
            <a:gdLst>
              <a:gd name="T0" fmla="*/ 0 w 1587"/>
              <a:gd name="T1" fmla="*/ 2147483646 h 2"/>
              <a:gd name="T2" fmla="*/ 0 w 1587"/>
              <a:gd name="T3" fmla="*/ 2147483646 h 2"/>
              <a:gd name="T4" fmla="*/ 0 w 1587"/>
              <a:gd name="T5" fmla="*/ 0 h 2"/>
              <a:gd name="T6" fmla="*/ 0 w 1587"/>
              <a:gd name="T7" fmla="*/ 2147483646 h 2"/>
              <a:gd name="T8" fmla="*/ 0 w 1587"/>
              <a:gd name="T9" fmla="*/ 2147483646 h 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87" h="2">
                <a:moveTo>
                  <a:pt x="0" y="2"/>
                </a:move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3" name="Freeform 1287"/>
          <p:cNvSpPr>
            <a:spLocks/>
          </p:cNvSpPr>
          <p:nvPr/>
        </p:nvSpPr>
        <p:spPr bwMode="auto">
          <a:xfrm>
            <a:off x="719138" y="5143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2147483646 h 2"/>
              <a:gd name="T18" fmla="*/ 0 w 2"/>
              <a:gd name="T19" fmla="*/ 2147483646 h 2"/>
              <a:gd name="T20" fmla="*/ 0 w 2"/>
              <a:gd name="T21" fmla="*/ 2147483646 h 2"/>
              <a:gd name="T22" fmla="*/ 0 w 2"/>
              <a:gd name="T23" fmla="*/ 2147483646 h 2"/>
              <a:gd name="T24" fmla="*/ 2147483646 w 2"/>
              <a:gd name="T25" fmla="*/ 2147483646 h 2"/>
              <a:gd name="T26" fmla="*/ 2147483646 w 2"/>
              <a:gd name="T27" fmla="*/ 2147483646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4" name="Freeform 1290"/>
          <p:cNvSpPr>
            <a:spLocks/>
          </p:cNvSpPr>
          <p:nvPr/>
        </p:nvSpPr>
        <p:spPr bwMode="auto">
          <a:xfrm>
            <a:off x="719138" y="517525"/>
            <a:ext cx="3175" cy="3175"/>
          </a:xfrm>
          <a:custGeom>
            <a:avLst/>
            <a:gdLst>
              <a:gd name="T0" fmla="*/ 0 w 2"/>
              <a:gd name="T1" fmla="*/ 2147483646 h 2"/>
              <a:gd name="T2" fmla="*/ 0 w 2"/>
              <a:gd name="T3" fmla="*/ 2147483646 h 2"/>
              <a:gd name="T4" fmla="*/ 2147483646 w 2"/>
              <a:gd name="T5" fmla="*/ 2147483646 h 2"/>
              <a:gd name="T6" fmla="*/ 2147483646 w 2"/>
              <a:gd name="T7" fmla="*/ 2147483646 h 2"/>
              <a:gd name="T8" fmla="*/ 2147483646 w 2"/>
              <a:gd name="T9" fmla="*/ 2147483646 h 2"/>
              <a:gd name="T10" fmla="*/ 2147483646 w 2"/>
              <a:gd name="T11" fmla="*/ 0 h 2"/>
              <a:gd name="T12" fmla="*/ 0 w 2"/>
              <a:gd name="T13" fmla="*/ 0 h 2"/>
              <a:gd name="T14" fmla="*/ 0 w 2"/>
              <a:gd name="T15" fmla="*/ 0 h 2"/>
              <a:gd name="T16" fmla="*/ 0 w 2"/>
              <a:gd name="T17" fmla="*/ 0 h 2"/>
              <a:gd name="T18" fmla="*/ 0 w 2"/>
              <a:gd name="T19" fmla="*/ 0 h 2"/>
              <a:gd name="T20" fmla="*/ 2147483646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2147483646 h 2"/>
              <a:gd name="T32" fmla="*/ 0 w 2"/>
              <a:gd name="T33" fmla="*/ 2147483646 h 2"/>
              <a:gd name="T34" fmla="*/ 0 w 2"/>
              <a:gd name="T35" fmla="*/ 2147483646 h 2"/>
              <a:gd name="T36" fmla="*/ 0 w 2"/>
              <a:gd name="T37" fmla="*/ 0 h 2"/>
              <a:gd name="T38" fmla="*/ 0 w 2"/>
              <a:gd name="T39" fmla="*/ 0 h 2"/>
              <a:gd name="T40" fmla="*/ 0 w 2"/>
              <a:gd name="T41" fmla="*/ 0 h 2"/>
              <a:gd name="T42" fmla="*/ 0 w 2"/>
              <a:gd name="T43" fmla="*/ 0 h 2"/>
              <a:gd name="T44" fmla="*/ 0 w 2"/>
              <a:gd name="T45" fmla="*/ 0 h 2"/>
              <a:gd name="T46" fmla="*/ 0 w 2"/>
              <a:gd name="T47" fmla="*/ 0 h 2"/>
              <a:gd name="T48" fmla="*/ 0 w 2"/>
              <a:gd name="T49" fmla="*/ 2147483646 h 2"/>
              <a:gd name="T50" fmla="*/ 2147483646 w 2"/>
              <a:gd name="T51" fmla="*/ 2147483646 h 2"/>
              <a:gd name="T52" fmla="*/ 2147483646 w 2"/>
              <a:gd name="T53" fmla="*/ 0 h 2"/>
              <a:gd name="T54" fmla="*/ 2147483646 w 2"/>
              <a:gd name="T55" fmla="*/ 0 h 2"/>
              <a:gd name="T56" fmla="*/ 0 w 2"/>
              <a:gd name="T57" fmla="*/ 0 h 2"/>
              <a:gd name="T58" fmla="*/ 0 w 2"/>
              <a:gd name="T59" fmla="*/ 0 h 2"/>
              <a:gd name="T60" fmla="*/ 0 w 2"/>
              <a:gd name="T61" fmla="*/ 2147483646 h 2"/>
              <a:gd name="T62" fmla="*/ 0 w 2"/>
              <a:gd name="T63" fmla="*/ 2147483646 h 2"/>
              <a:gd name="T64" fmla="*/ 2147483646 w 2"/>
              <a:gd name="T65" fmla="*/ 2147483646 h 2"/>
              <a:gd name="T66" fmla="*/ 2147483646 w 2"/>
              <a:gd name="T67" fmla="*/ 2147483646 h 2"/>
              <a:gd name="T68" fmla="*/ 0 w 2"/>
              <a:gd name="T69" fmla="*/ 2147483646 h 2"/>
              <a:gd name="T70" fmla="*/ 0 w 2"/>
              <a:gd name="T71" fmla="*/ 2147483646 h 2"/>
              <a:gd name="T72" fmla="*/ 0 w 2"/>
              <a:gd name="T73" fmla="*/ 2147483646 h 2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0" y="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5" name="Rectangle 1335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6" name="Rectangle 1336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7" name="Rectangle 1337"/>
          <p:cNvSpPr>
            <a:spLocks noChangeArrowheads="1"/>
          </p:cNvSpPr>
          <p:nvPr/>
        </p:nvSpPr>
        <p:spPr bwMode="auto">
          <a:xfrm>
            <a:off x="474663" y="4953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8" name="Rectangle 1340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59" name="Rectangle 1341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0" name="Rectangle 1342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1" name="Rectangle 1343"/>
          <p:cNvSpPr>
            <a:spLocks noChangeArrowheads="1"/>
          </p:cNvSpPr>
          <p:nvPr/>
        </p:nvSpPr>
        <p:spPr bwMode="auto">
          <a:xfrm>
            <a:off x="468313" y="508000"/>
            <a:ext cx="1587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62" name="Rectangle 1344"/>
          <p:cNvSpPr>
            <a:spLocks noChangeArrowheads="1"/>
          </p:cNvSpPr>
          <p:nvPr/>
        </p:nvSpPr>
        <p:spPr bwMode="auto">
          <a:xfrm>
            <a:off x="465138" y="485775"/>
            <a:ext cx="1587" cy="31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  <a:defRPr/>
            </a:pPr>
            <a:endParaRPr lang="en-US" altLang="en-US" sz="1300" b="0">
              <a:cs typeface="Arial" charset="0"/>
            </a:endParaRPr>
          </a:p>
        </p:txBody>
      </p:sp>
      <p:sp>
        <p:nvSpPr>
          <p:cNvPr id="324" name="Title 323"/>
          <p:cNvSpPr>
            <a:spLocks noGrp="1"/>
          </p:cNvSpPr>
          <p:nvPr>
            <p:ph type="title"/>
          </p:nvPr>
        </p:nvSpPr>
        <p:spPr>
          <a:xfrm>
            <a:off x="343401" y="301625"/>
            <a:ext cx="8439652" cy="1031875"/>
          </a:xfrm>
        </p:spPr>
        <p:txBody>
          <a:bodyPr/>
          <a:lstStyle>
            <a:lvl1pPr>
              <a:defRPr b="0" i="0" cap="none" baseline="0">
                <a:solidFill>
                  <a:schemeClr val="tx1"/>
                </a:solidFill>
                <a:latin typeface="+mn-lt"/>
                <a:cs typeface="Andes ExtraLigh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31" name="Content Placeholder 330"/>
          <p:cNvSpPr>
            <a:spLocks noGrp="1"/>
          </p:cNvSpPr>
          <p:nvPr>
            <p:ph sz="quarter" idx="10"/>
          </p:nvPr>
        </p:nvSpPr>
        <p:spPr>
          <a:xfrm>
            <a:off x="343401" y="1460500"/>
            <a:ext cx="8440305" cy="4600863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Bef>
                <a:spcPts val="1200"/>
              </a:spcBef>
              <a:defRPr>
                <a:solidFill>
                  <a:srgbClr val="7F7F7F"/>
                </a:solidFill>
              </a:defRPr>
            </a:lvl1pPr>
            <a:lvl2pPr>
              <a:lnSpc>
                <a:spcPct val="130000"/>
              </a:lnSpc>
              <a:spcBef>
                <a:spcPts val="1200"/>
              </a:spcBef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2pPr>
            <a:lvl3pPr marL="557784">
              <a:lnSpc>
                <a:spcPct val="130000"/>
              </a:lnSpc>
              <a:spcBef>
                <a:spcPts val="0"/>
              </a:spcBef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3pPr>
            <a:lvl4pPr>
              <a:lnSpc>
                <a:spcPct val="130000"/>
              </a:lnSpc>
              <a:spcBef>
                <a:spcPts val="0"/>
              </a:spcBef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4pPr>
            <a:lvl5pPr>
              <a:lnSpc>
                <a:spcPct val="130000"/>
              </a:lnSpc>
              <a:spcBef>
                <a:spcPts val="0"/>
              </a:spcBef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3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6B1FF-3393-4732-A9A6-0D446BA29DE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6480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ull Page with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682"/>
          <p:cNvSpPr>
            <a:spLocks/>
          </p:cNvSpPr>
          <p:nvPr/>
        </p:nvSpPr>
        <p:spPr bwMode="auto">
          <a:xfrm flipH="1">
            <a:off x="6380163" y="615950"/>
            <a:ext cx="1014412" cy="1895475"/>
          </a:xfrm>
          <a:custGeom>
            <a:avLst/>
            <a:gdLst>
              <a:gd name="T0" fmla="*/ 0 w 638"/>
              <a:gd name="T1" fmla="*/ 0 h 1194"/>
              <a:gd name="T2" fmla="*/ 2147483646 w 638"/>
              <a:gd name="T3" fmla="*/ 2147483646 h 1194"/>
              <a:gd name="T4" fmla="*/ 2147483646 w 638"/>
              <a:gd name="T5" fmla="*/ 2147483646 h 1194"/>
              <a:gd name="T6" fmla="*/ 2147483646 w 638"/>
              <a:gd name="T7" fmla="*/ 2147483646 h 1194"/>
              <a:gd name="T8" fmla="*/ 2147483646 w 638"/>
              <a:gd name="T9" fmla="*/ 2147483646 h 1194"/>
              <a:gd name="T10" fmla="*/ 2147483646 w 638"/>
              <a:gd name="T11" fmla="*/ 2147483646 h 1194"/>
              <a:gd name="T12" fmla="*/ 2147483646 w 638"/>
              <a:gd name="T13" fmla="*/ 2147483646 h 1194"/>
              <a:gd name="T14" fmla="*/ 2147483646 w 638"/>
              <a:gd name="T15" fmla="*/ 2147483646 h 1194"/>
              <a:gd name="T16" fmla="*/ 2147483646 w 638"/>
              <a:gd name="T17" fmla="*/ 2147483646 h 1194"/>
              <a:gd name="T18" fmla="*/ 2147483646 w 638"/>
              <a:gd name="T19" fmla="*/ 2147483646 h 1194"/>
              <a:gd name="T20" fmla="*/ 2147483646 w 638"/>
              <a:gd name="T21" fmla="*/ 2147483646 h 1194"/>
              <a:gd name="T22" fmla="*/ 2147483646 w 638"/>
              <a:gd name="T23" fmla="*/ 2147483646 h 1194"/>
              <a:gd name="T24" fmla="*/ 2147483646 w 638"/>
              <a:gd name="T25" fmla="*/ 2147483646 h 1194"/>
              <a:gd name="T26" fmla="*/ 2147483646 w 638"/>
              <a:gd name="T27" fmla="*/ 2147483646 h 1194"/>
              <a:gd name="T28" fmla="*/ 2147483646 w 638"/>
              <a:gd name="T29" fmla="*/ 2147483646 h 1194"/>
              <a:gd name="T30" fmla="*/ 2147483646 w 638"/>
              <a:gd name="T31" fmla="*/ 2147483646 h 1194"/>
              <a:gd name="T32" fmla="*/ 2147483646 w 638"/>
              <a:gd name="T33" fmla="*/ 2147483646 h 1194"/>
              <a:gd name="T34" fmla="*/ 2147483646 w 638"/>
              <a:gd name="T35" fmla="*/ 2147483646 h 1194"/>
              <a:gd name="T36" fmla="*/ 2147483646 w 638"/>
              <a:gd name="T37" fmla="*/ 2147483646 h 1194"/>
              <a:gd name="T38" fmla="*/ 2147483646 w 638"/>
              <a:gd name="T39" fmla="*/ 2147483646 h 1194"/>
              <a:gd name="T40" fmla="*/ 2147483646 w 638"/>
              <a:gd name="T41" fmla="*/ 2147483646 h 1194"/>
              <a:gd name="T42" fmla="*/ 2147483646 w 638"/>
              <a:gd name="T43" fmla="*/ 2147483646 h 1194"/>
              <a:gd name="T44" fmla="*/ 2147483646 w 638"/>
              <a:gd name="T45" fmla="*/ 2147483646 h 1194"/>
              <a:gd name="T46" fmla="*/ 2147483646 w 638"/>
              <a:gd name="T47" fmla="*/ 2147483646 h 1194"/>
              <a:gd name="T48" fmla="*/ 2147483646 w 638"/>
              <a:gd name="T49" fmla="*/ 2147483646 h 1194"/>
              <a:gd name="T50" fmla="*/ 2147483646 w 638"/>
              <a:gd name="T51" fmla="*/ 2147483646 h 1194"/>
              <a:gd name="T52" fmla="*/ 2147483646 w 638"/>
              <a:gd name="T53" fmla="*/ 2147483646 h 1194"/>
              <a:gd name="T54" fmla="*/ 2147483646 w 638"/>
              <a:gd name="T55" fmla="*/ 2147483646 h 1194"/>
              <a:gd name="T56" fmla="*/ 0 w 638"/>
              <a:gd name="T57" fmla="*/ 0 h 1194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638" h="1194">
                <a:moveTo>
                  <a:pt x="0" y="0"/>
                </a:moveTo>
                <a:lnTo>
                  <a:pt x="38" y="110"/>
                </a:lnTo>
                <a:lnTo>
                  <a:pt x="78" y="216"/>
                </a:lnTo>
                <a:lnTo>
                  <a:pt x="106" y="304"/>
                </a:lnTo>
                <a:lnTo>
                  <a:pt x="136" y="398"/>
                </a:lnTo>
                <a:lnTo>
                  <a:pt x="164" y="506"/>
                </a:lnTo>
                <a:lnTo>
                  <a:pt x="206" y="672"/>
                </a:lnTo>
                <a:lnTo>
                  <a:pt x="236" y="788"/>
                </a:lnTo>
                <a:lnTo>
                  <a:pt x="272" y="990"/>
                </a:lnTo>
                <a:lnTo>
                  <a:pt x="286" y="1086"/>
                </a:lnTo>
                <a:lnTo>
                  <a:pt x="302" y="1194"/>
                </a:lnTo>
                <a:lnTo>
                  <a:pt x="638" y="1194"/>
                </a:lnTo>
                <a:lnTo>
                  <a:pt x="624" y="1142"/>
                </a:lnTo>
                <a:lnTo>
                  <a:pt x="598" y="1060"/>
                </a:lnTo>
                <a:lnTo>
                  <a:pt x="572" y="980"/>
                </a:lnTo>
                <a:lnTo>
                  <a:pt x="548" y="912"/>
                </a:lnTo>
                <a:lnTo>
                  <a:pt x="494" y="784"/>
                </a:lnTo>
                <a:lnTo>
                  <a:pt x="456" y="698"/>
                </a:lnTo>
                <a:lnTo>
                  <a:pt x="424" y="626"/>
                </a:lnTo>
                <a:lnTo>
                  <a:pt x="378" y="532"/>
                </a:lnTo>
                <a:lnTo>
                  <a:pt x="340" y="470"/>
                </a:lnTo>
                <a:lnTo>
                  <a:pt x="306" y="414"/>
                </a:lnTo>
                <a:lnTo>
                  <a:pt x="268" y="342"/>
                </a:lnTo>
                <a:lnTo>
                  <a:pt x="228" y="286"/>
                </a:lnTo>
                <a:lnTo>
                  <a:pt x="174" y="210"/>
                </a:lnTo>
                <a:lnTo>
                  <a:pt x="122" y="140"/>
                </a:lnTo>
                <a:lnTo>
                  <a:pt x="58" y="52"/>
                </a:lnTo>
                <a:lnTo>
                  <a:pt x="30" y="2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" name="Freeform 1683"/>
          <p:cNvSpPr>
            <a:spLocks/>
          </p:cNvSpPr>
          <p:nvPr/>
        </p:nvSpPr>
        <p:spPr bwMode="auto">
          <a:xfrm flipH="1">
            <a:off x="7410450" y="3175"/>
            <a:ext cx="712788" cy="584200"/>
          </a:xfrm>
          <a:custGeom>
            <a:avLst/>
            <a:gdLst>
              <a:gd name="T0" fmla="*/ 2147483646 w 448"/>
              <a:gd name="T1" fmla="*/ 2147483646 h 372"/>
              <a:gd name="T2" fmla="*/ 2147483646 w 448"/>
              <a:gd name="T3" fmla="*/ 2147483646 h 372"/>
              <a:gd name="T4" fmla="*/ 2147483646 w 448"/>
              <a:gd name="T5" fmla="*/ 2147483646 h 372"/>
              <a:gd name="T6" fmla="*/ 2147483646 w 448"/>
              <a:gd name="T7" fmla="*/ 2147483646 h 372"/>
              <a:gd name="T8" fmla="*/ 2147483646 w 448"/>
              <a:gd name="T9" fmla="*/ 2147483646 h 372"/>
              <a:gd name="T10" fmla="*/ 2147483646 w 448"/>
              <a:gd name="T11" fmla="*/ 2147483646 h 372"/>
              <a:gd name="T12" fmla="*/ 0 w 448"/>
              <a:gd name="T13" fmla="*/ 0 h 372"/>
              <a:gd name="T14" fmla="*/ 2147483646 w 448"/>
              <a:gd name="T15" fmla="*/ 0 h 372"/>
              <a:gd name="T16" fmla="*/ 2147483646 w 448"/>
              <a:gd name="T17" fmla="*/ 2147483646 h 372"/>
              <a:gd name="T18" fmla="*/ 2147483646 w 448"/>
              <a:gd name="T19" fmla="*/ 2147483646 h 372"/>
              <a:gd name="T20" fmla="*/ 2147483646 w 448"/>
              <a:gd name="T21" fmla="*/ 2147483646 h 372"/>
              <a:gd name="T22" fmla="*/ 2147483646 w 448"/>
              <a:gd name="T23" fmla="*/ 2147483646 h 372"/>
              <a:gd name="T24" fmla="*/ 2147483646 w 448"/>
              <a:gd name="T25" fmla="*/ 2147483646 h 372"/>
              <a:gd name="T26" fmla="*/ 2147483646 w 448"/>
              <a:gd name="T27" fmla="*/ 2147483646 h 372"/>
              <a:gd name="T28" fmla="*/ 2147483646 w 448"/>
              <a:gd name="T29" fmla="*/ 2147483646 h 37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448" h="372">
                <a:moveTo>
                  <a:pt x="448" y="372"/>
                </a:moveTo>
                <a:lnTo>
                  <a:pt x="388" y="302"/>
                </a:lnTo>
                <a:lnTo>
                  <a:pt x="280" y="208"/>
                </a:lnTo>
                <a:lnTo>
                  <a:pt x="210" y="142"/>
                </a:lnTo>
                <a:lnTo>
                  <a:pt x="140" y="94"/>
                </a:lnTo>
                <a:lnTo>
                  <a:pt x="64" y="44"/>
                </a:lnTo>
                <a:lnTo>
                  <a:pt x="0" y="0"/>
                </a:lnTo>
                <a:lnTo>
                  <a:pt x="280" y="0"/>
                </a:lnTo>
                <a:lnTo>
                  <a:pt x="300" y="36"/>
                </a:lnTo>
                <a:lnTo>
                  <a:pt x="324" y="82"/>
                </a:lnTo>
                <a:lnTo>
                  <a:pt x="346" y="134"/>
                </a:lnTo>
                <a:lnTo>
                  <a:pt x="378" y="206"/>
                </a:lnTo>
                <a:lnTo>
                  <a:pt x="408" y="264"/>
                </a:lnTo>
                <a:lnTo>
                  <a:pt x="434" y="334"/>
                </a:lnTo>
                <a:lnTo>
                  <a:pt x="448" y="372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4" name="Title 323"/>
          <p:cNvSpPr>
            <a:spLocks noGrp="1"/>
          </p:cNvSpPr>
          <p:nvPr>
            <p:ph type="title"/>
          </p:nvPr>
        </p:nvSpPr>
        <p:spPr>
          <a:xfrm>
            <a:off x="356934" y="301625"/>
            <a:ext cx="8439487" cy="667338"/>
          </a:xfrm>
        </p:spPr>
        <p:txBody>
          <a:bodyPr/>
          <a:lstStyle>
            <a:lvl1pPr>
              <a:defRPr b="0" i="0" cap="none" baseline="0">
                <a:solidFill>
                  <a:srgbClr val="021F43"/>
                </a:solidFill>
                <a:latin typeface="+mn-lt"/>
                <a:cs typeface="Andes ExtraLigh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31" name="Content Placeholder 330"/>
          <p:cNvSpPr>
            <a:spLocks noGrp="1"/>
          </p:cNvSpPr>
          <p:nvPr>
            <p:ph sz="quarter" idx="10"/>
          </p:nvPr>
        </p:nvSpPr>
        <p:spPr>
          <a:xfrm>
            <a:off x="356934" y="1599260"/>
            <a:ext cx="8440305" cy="4462104"/>
          </a:xfrm>
        </p:spPr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  <a:lvl2pPr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2pPr>
            <a:lvl3pPr marL="557784"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3pPr>
            <a:lvl4pPr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4pPr>
            <a:lvl5pPr>
              <a:buClr>
                <a:schemeClr val="tx2">
                  <a:lumMod val="50000"/>
                  <a:lumOff val="50000"/>
                </a:schemeClr>
              </a:buClr>
              <a:defRPr>
                <a:solidFill>
                  <a:srgbClr val="7F7F7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356934" y="1025408"/>
            <a:ext cx="8435473" cy="517408"/>
          </a:xfrm>
        </p:spPr>
        <p:txBody>
          <a:bodyPr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1600" b="0" cap="none" baseline="0">
                <a:solidFill>
                  <a:schemeClr val="tx1"/>
                </a:solidFill>
              </a:defRPr>
            </a:lvl1pPr>
            <a:lvl2pPr>
              <a:defRPr sz="1600" cap="all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>
              <a:defRPr sz="1600" cap="all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defRPr sz="1600" cap="all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defRPr sz="1600" cap="all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8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89B273-8EB1-4AA7-9543-D54ADD5A0FB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7735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9.xml"/><Relationship Id="rId7" Type="http://schemas.openxmlformats.org/officeDocument/2006/relationships/theme" Target="../theme/theme10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5" Type="http://schemas.openxmlformats.org/officeDocument/2006/relationships/slideLayout" Target="../slideLayouts/slideLayout41.xml"/><Relationship Id="rId4" Type="http://schemas.openxmlformats.org/officeDocument/2006/relationships/slideLayout" Target="../slideLayouts/slideLayout40.xml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5" Type="http://schemas.openxmlformats.org/officeDocument/2006/relationships/image" Target="../media/image4.png"/><Relationship Id="rId4" Type="http://schemas.openxmlformats.org/officeDocument/2006/relationships/theme" Target="../theme/theme1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4.pn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1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4.png"/><Relationship Id="rId5" Type="http://schemas.openxmlformats.org/officeDocument/2006/relationships/theme" Target="../theme/theme5.xml"/><Relationship Id="rId4" Type="http://schemas.openxmlformats.org/officeDocument/2006/relationships/slideLayout" Target="../slideLayouts/slideLayout19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2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image" Target="../media/image4.png"/><Relationship Id="rId5" Type="http://schemas.openxmlformats.org/officeDocument/2006/relationships/theme" Target="../theme/theme6.xml"/><Relationship Id="rId4" Type="http://schemas.openxmlformats.org/officeDocument/2006/relationships/slideLayout" Target="../slideLayouts/slideLayout23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4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4.png"/><Relationship Id="rId5" Type="http://schemas.openxmlformats.org/officeDocument/2006/relationships/theme" Target="../theme/theme8.xml"/><Relationship Id="rId4" Type="http://schemas.openxmlformats.org/officeDocument/2006/relationships/slideLayout" Target="../slideLayouts/slideLayout30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3.xml"/><Relationship Id="rId7" Type="http://schemas.openxmlformats.org/officeDocument/2006/relationships/theme" Target="../theme/theme9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5.xml"/><Relationship Id="rId4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871538"/>
            <a:ext cx="77724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>
          <a:xfrm>
            <a:off x="684213" y="6329363"/>
            <a:ext cx="2133600" cy="365125"/>
          </a:xfrm>
          <a:prstGeom prst="rect">
            <a:avLst/>
          </a:prstGeom>
        </p:spPr>
        <p:txBody>
          <a:bodyPr vert="horz" lIns="0" tIns="0" rIns="91440" bIns="0" rtlCol="0" anchor="ctr">
            <a:normAutofit/>
          </a:bodyPr>
          <a:lstStyle>
            <a:lvl1pPr algn="l" eaLnBrk="1" hangingPunct="1">
              <a:defRPr sz="1400" b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fld id="{6427BD69-1761-4142-B3A0-F2F19AB5AB4F}" type="datetime4">
              <a:rPr lang="en-US"/>
              <a:pPr>
                <a:defRPr/>
              </a:pPr>
              <a:t>1 December, 2017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01" r:id="rId1"/>
    <p:sldLayoutId id="2147485902" r:id="rId2"/>
    <p:sldLayoutId id="2147485903" r:id="rId3"/>
    <p:sldLayoutId id="2147485904" r:id="rId4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cap="all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 Bold" charset="0"/>
          <a:ea typeface="MS PGothic" pitchFamily="34" charset="-128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 Bold" charset="0"/>
          <a:ea typeface="MS PGothic" pitchFamily="34" charset="-128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 Bold" charset="0"/>
          <a:ea typeface="MS PGothic" pitchFamily="34" charset="-128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 Bold" charset="0"/>
          <a:ea typeface="MS PGothic" pitchFamily="34" charset="-128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lnSpc>
          <a:spcPct val="115000"/>
        </a:lnSpc>
        <a:spcBef>
          <a:spcPct val="20000"/>
        </a:spcBef>
        <a:spcAft>
          <a:spcPct val="0"/>
        </a:spcAft>
        <a:buClr>
          <a:srgbClr val="00783C"/>
        </a:buClr>
        <a:defRPr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783C"/>
        </a:buClr>
        <a:buFont typeface="Wingdings" panose="05000000000000000000" pitchFamily="2" charset="2"/>
        <a:defRPr>
          <a:solidFill>
            <a:schemeClr val="tx1"/>
          </a:solidFill>
          <a:latin typeface="+mn-lt"/>
          <a:ea typeface="MS PGothic" pitchFamily="34" charset="-128"/>
        </a:defRPr>
      </a:lvl2pPr>
      <a:lvl3pPr marL="4763" indent="909638" algn="l" rtl="0" eaLnBrk="0" fontAlgn="base" hangingPunct="0">
        <a:spcBef>
          <a:spcPct val="20000"/>
        </a:spcBef>
        <a:spcAft>
          <a:spcPct val="0"/>
        </a:spcAft>
        <a:buClr>
          <a:srgbClr val="00783C"/>
        </a:buClr>
        <a:defRPr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783C"/>
        </a:buClr>
        <a:defRPr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783C"/>
        </a:buClr>
        <a:defRPr>
          <a:solidFill>
            <a:schemeClr val="tx1"/>
          </a:solidFill>
          <a:latin typeface="+mn-lt"/>
          <a:ea typeface="MS PGothic" pitchFamily="3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871538"/>
            <a:ext cx="77724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18" r:id="rId1"/>
    <p:sldLayoutId id="2147485919" r:id="rId2"/>
    <p:sldLayoutId id="2147485920" r:id="rId3"/>
    <p:sldLayoutId id="2147485921" r:id="rId4"/>
    <p:sldLayoutId id="2147485922" r:id="rId5"/>
    <p:sldLayoutId id="2147485923" r:id="rId6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cap="all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 Bold" charset="0"/>
          <a:ea typeface="MS PGothic" pitchFamily="34" charset="-128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 Bold" charset="0"/>
          <a:ea typeface="MS PGothic" pitchFamily="34" charset="-128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 Bold" charset="0"/>
          <a:ea typeface="MS PGothic" pitchFamily="34" charset="-128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 Bold" charset="0"/>
          <a:ea typeface="MS PGothic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lnSpc>
          <a:spcPct val="115000"/>
        </a:lnSpc>
        <a:spcBef>
          <a:spcPct val="20000"/>
        </a:spcBef>
        <a:spcAft>
          <a:spcPct val="0"/>
        </a:spcAft>
        <a:buClr>
          <a:srgbClr val="00783C"/>
        </a:buClr>
        <a:defRPr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783C"/>
        </a:buClr>
        <a:buFont typeface="Wingdings" panose="05000000000000000000" pitchFamily="2" charset="2"/>
        <a:defRPr>
          <a:solidFill>
            <a:schemeClr val="tx1"/>
          </a:solidFill>
          <a:latin typeface="+mn-lt"/>
          <a:ea typeface="MS PGothic" pitchFamily="34" charset="-128"/>
        </a:defRPr>
      </a:lvl2pPr>
      <a:lvl3pPr marL="4763" indent="909638" algn="l" rtl="0" eaLnBrk="0" fontAlgn="base" hangingPunct="0">
        <a:spcBef>
          <a:spcPct val="20000"/>
        </a:spcBef>
        <a:spcAft>
          <a:spcPct val="0"/>
        </a:spcAft>
        <a:buClr>
          <a:srgbClr val="00783C"/>
        </a:buClr>
        <a:defRPr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783C"/>
        </a:buClr>
        <a:defRPr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783C"/>
        </a:buClr>
        <a:defRPr>
          <a:solidFill>
            <a:schemeClr val="tx1"/>
          </a:solidFill>
          <a:latin typeface="+mn-lt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reeform 84"/>
          <p:cNvSpPr>
            <a:spLocks/>
          </p:cNvSpPr>
          <p:nvPr/>
        </p:nvSpPr>
        <p:spPr bwMode="auto">
          <a:xfrm flipH="1">
            <a:off x="8189913" y="6323013"/>
            <a:ext cx="349250" cy="534987"/>
          </a:xfrm>
          <a:custGeom>
            <a:avLst/>
            <a:gdLst>
              <a:gd name="T0" fmla="*/ 0 w 638"/>
              <a:gd name="T1" fmla="*/ 0 h 1194"/>
              <a:gd name="T2" fmla="*/ 2147483646 w 638"/>
              <a:gd name="T3" fmla="*/ 2147483646 h 1194"/>
              <a:gd name="T4" fmla="*/ 2147483646 w 638"/>
              <a:gd name="T5" fmla="*/ 2147483646 h 1194"/>
              <a:gd name="T6" fmla="*/ 2147483646 w 638"/>
              <a:gd name="T7" fmla="*/ 2147483646 h 1194"/>
              <a:gd name="T8" fmla="*/ 2147483646 w 638"/>
              <a:gd name="T9" fmla="*/ 2147483646 h 1194"/>
              <a:gd name="T10" fmla="*/ 2147483646 w 638"/>
              <a:gd name="T11" fmla="*/ 2147483646 h 1194"/>
              <a:gd name="T12" fmla="*/ 2147483646 w 638"/>
              <a:gd name="T13" fmla="*/ 2147483646 h 1194"/>
              <a:gd name="T14" fmla="*/ 2147483646 w 638"/>
              <a:gd name="T15" fmla="*/ 2147483646 h 1194"/>
              <a:gd name="T16" fmla="*/ 2147483646 w 638"/>
              <a:gd name="T17" fmla="*/ 2147483646 h 1194"/>
              <a:gd name="T18" fmla="*/ 2147483646 w 638"/>
              <a:gd name="T19" fmla="*/ 2147483646 h 1194"/>
              <a:gd name="T20" fmla="*/ 2147483646 w 638"/>
              <a:gd name="T21" fmla="*/ 2147483646 h 1194"/>
              <a:gd name="T22" fmla="*/ 2147483646 w 638"/>
              <a:gd name="T23" fmla="*/ 2147483646 h 1194"/>
              <a:gd name="T24" fmla="*/ 2147483646 w 638"/>
              <a:gd name="T25" fmla="*/ 2147483646 h 1194"/>
              <a:gd name="T26" fmla="*/ 2147483646 w 638"/>
              <a:gd name="T27" fmla="*/ 2147483646 h 1194"/>
              <a:gd name="T28" fmla="*/ 2147483646 w 638"/>
              <a:gd name="T29" fmla="*/ 2147483646 h 1194"/>
              <a:gd name="T30" fmla="*/ 2147483646 w 638"/>
              <a:gd name="T31" fmla="*/ 2147483646 h 1194"/>
              <a:gd name="T32" fmla="*/ 2147483646 w 638"/>
              <a:gd name="T33" fmla="*/ 2147483646 h 1194"/>
              <a:gd name="T34" fmla="*/ 2147483646 w 638"/>
              <a:gd name="T35" fmla="*/ 2147483646 h 1194"/>
              <a:gd name="T36" fmla="*/ 2147483646 w 638"/>
              <a:gd name="T37" fmla="*/ 2147483646 h 1194"/>
              <a:gd name="T38" fmla="*/ 2147483646 w 638"/>
              <a:gd name="T39" fmla="*/ 2147483646 h 1194"/>
              <a:gd name="T40" fmla="*/ 2147483646 w 638"/>
              <a:gd name="T41" fmla="*/ 2147483646 h 1194"/>
              <a:gd name="T42" fmla="*/ 2147483646 w 638"/>
              <a:gd name="T43" fmla="*/ 2147483646 h 1194"/>
              <a:gd name="T44" fmla="*/ 2147483646 w 638"/>
              <a:gd name="T45" fmla="*/ 2147483646 h 1194"/>
              <a:gd name="T46" fmla="*/ 2147483646 w 638"/>
              <a:gd name="T47" fmla="*/ 2147483646 h 1194"/>
              <a:gd name="T48" fmla="*/ 2147483646 w 638"/>
              <a:gd name="T49" fmla="*/ 2147483646 h 1194"/>
              <a:gd name="T50" fmla="*/ 2147483646 w 638"/>
              <a:gd name="T51" fmla="*/ 2147483646 h 1194"/>
              <a:gd name="T52" fmla="*/ 2147483646 w 638"/>
              <a:gd name="T53" fmla="*/ 2147483646 h 1194"/>
              <a:gd name="T54" fmla="*/ 2147483646 w 638"/>
              <a:gd name="T55" fmla="*/ 2147483646 h 1194"/>
              <a:gd name="T56" fmla="*/ 0 w 638"/>
              <a:gd name="T57" fmla="*/ 0 h 1194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638" h="1194">
                <a:moveTo>
                  <a:pt x="0" y="0"/>
                </a:moveTo>
                <a:lnTo>
                  <a:pt x="38" y="110"/>
                </a:lnTo>
                <a:lnTo>
                  <a:pt x="78" y="216"/>
                </a:lnTo>
                <a:lnTo>
                  <a:pt x="106" y="304"/>
                </a:lnTo>
                <a:lnTo>
                  <a:pt x="136" y="398"/>
                </a:lnTo>
                <a:lnTo>
                  <a:pt x="164" y="506"/>
                </a:lnTo>
                <a:lnTo>
                  <a:pt x="206" y="672"/>
                </a:lnTo>
                <a:lnTo>
                  <a:pt x="236" y="788"/>
                </a:lnTo>
                <a:lnTo>
                  <a:pt x="272" y="990"/>
                </a:lnTo>
                <a:lnTo>
                  <a:pt x="286" y="1086"/>
                </a:lnTo>
                <a:lnTo>
                  <a:pt x="302" y="1194"/>
                </a:lnTo>
                <a:lnTo>
                  <a:pt x="638" y="1194"/>
                </a:lnTo>
                <a:lnTo>
                  <a:pt x="624" y="1142"/>
                </a:lnTo>
                <a:lnTo>
                  <a:pt x="598" y="1060"/>
                </a:lnTo>
                <a:lnTo>
                  <a:pt x="572" y="980"/>
                </a:lnTo>
                <a:lnTo>
                  <a:pt x="548" y="912"/>
                </a:lnTo>
                <a:lnTo>
                  <a:pt x="494" y="784"/>
                </a:lnTo>
                <a:lnTo>
                  <a:pt x="456" y="698"/>
                </a:lnTo>
                <a:lnTo>
                  <a:pt x="424" y="626"/>
                </a:lnTo>
                <a:lnTo>
                  <a:pt x="378" y="532"/>
                </a:lnTo>
                <a:lnTo>
                  <a:pt x="340" y="470"/>
                </a:lnTo>
                <a:lnTo>
                  <a:pt x="306" y="414"/>
                </a:lnTo>
                <a:lnTo>
                  <a:pt x="268" y="342"/>
                </a:lnTo>
                <a:lnTo>
                  <a:pt x="228" y="286"/>
                </a:lnTo>
                <a:lnTo>
                  <a:pt x="174" y="210"/>
                </a:lnTo>
                <a:lnTo>
                  <a:pt x="122" y="140"/>
                </a:lnTo>
                <a:lnTo>
                  <a:pt x="58" y="52"/>
                </a:lnTo>
                <a:lnTo>
                  <a:pt x="30" y="2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/>
          <a:lstStyle/>
          <a:p>
            <a:endParaRPr lang="en-GB"/>
          </a:p>
        </p:txBody>
      </p:sp>
      <p:sp>
        <p:nvSpPr>
          <p:cNvPr id="11267" name="Freeform 85"/>
          <p:cNvSpPr>
            <a:spLocks/>
          </p:cNvSpPr>
          <p:nvPr/>
        </p:nvSpPr>
        <p:spPr bwMode="auto">
          <a:xfrm flipH="1">
            <a:off x="8545513" y="6146800"/>
            <a:ext cx="246062" cy="165100"/>
          </a:xfrm>
          <a:custGeom>
            <a:avLst/>
            <a:gdLst>
              <a:gd name="T0" fmla="*/ 2147483646 w 448"/>
              <a:gd name="T1" fmla="*/ 2147483646 h 372"/>
              <a:gd name="T2" fmla="*/ 2147483646 w 448"/>
              <a:gd name="T3" fmla="*/ 2147483646 h 372"/>
              <a:gd name="T4" fmla="*/ 2147483646 w 448"/>
              <a:gd name="T5" fmla="*/ 2147483646 h 372"/>
              <a:gd name="T6" fmla="*/ 2147483646 w 448"/>
              <a:gd name="T7" fmla="*/ 2147483646 h 372"/>
              <a:gd name="T8" fmla="*/ 2147483646 w 448"/>
              <a:gd name="T9" fmla="*/ 2147483646 h 372"/>
              <a:gd name="T10" fmla="*/ 2147483646 w 448"/>
              <a:gd name="T11" fmla="*/ 2147483646 h 372"/>
              <a:gd name="T12" fmla="*/ 0 w 448"/>
              <a:gd name="T13" fmla="*/ 0 h 372"/>
              <a:gd name="T14" fmla="*/ 2147483646 w 448"/>
              <a:gd name="T15" fmla="*/ 0 h 372"/>
              <a:gd name="T16" fmla="*/ 2147483646 w 448"/>
              <a:gd name="T17" fmla="*/ 2147483646 h 372"/>
              <a:gd name="T18" fmla="*/ 2147483646 w 448"/>
              <a:gd name="T19" fmla="*/ 2147483646 h 372"/>
              <a:gd name="T20" fmla="*/ 2147483646 w 448"/>
              <a:gd name="T21" fmla="*/ 2147483646 h 372"/>
              <a:gd name="T22" fmla="*/ 2147483646 w 448"/>
              <a:gd name="T23" fmla="*/ 2147483646 h 372"/>
              <a:gd name="T24" fmla="*/ 2147483646 w 448"/>
              <a:gd name="T25" fmla="*/ 2147483646 h 372"/>
              <a:gd name="T26" fmla="*/ 2147483646 w 448"/>
              <a:gd name="T27" fmla="*/ 2147483646 h 372"/>
              <a:gd name="T28" fmla="*/ 2147483646 w 448"/>
              <a:gd name="T29" fmla="*/ 2147483646 h 37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448" h="372">
                <a:moveTo>
                  <a:pt x="448" y="372"/>
                </a:moveTo>
                <a:lnTo>
                  <a:pt x="388" y="302"/>
                </a:lnTo>
                <a:lnTo>
                  <a:pt x="280" y="208"/>
                </a:lnTo>
                <a:lnTo>
                  <a:pt x="210" y="142"/>
                </a:lnTo>
                <a:lnTo>
                  <a:pt x="140" y="94"/>
                </a:lnTo>
                <a:lnTo>
                  <a:pt x="64" y="44"/>
                </a:lnTo>
                <a:lnTo>
                  <a:pt x="0" y="0"/>
                </a:lnTo>
                <a:lnTo>
                  <a:pt x="280" y="0"/>
                </a:lnTo>
                <a:lnTo>
                  <a:pt x="300" y="36"/>
                </a:lnTo>
                <a:lnTo>
                  <a:pt x="324" y="82"/>
                </a:lnTo>
                <a:lnTo>
                  <a:pt x="346" y="134"/>
                </a:lnTo>
                <a:lnTo>
                  <a:pt x="378" y="206"/>
                </a:lnTo>
                <a:lnTo>
                  <a:pt x="408" y="264"/>
                </a:lnTo>
                <a:lnTo>
                  <a:pt x="434" y="334"/>
                </a:lnTo>
                <a:lnTo>
                  <a:pt x="448" y="372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/>
          <a:lstStyle/>
          <a:p>
            <a:endParaRPr lang="en-GB"/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88" y="301625"/>
            <a:ext cx="8461375" cy="1208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88" y="1697038"/>
            <a:ext cx="8478837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Paragraph content</a:t>
            </a:r>
          </a:p>
          <a:p>
            <a:pPr lvl="1"/>
            <a:r>
              <a:rPr lang="en-US" dirty="0"/>
              <a:t>Bullets</a:t>
            </a:r>
          </a:p>
          <a:p>
            <a:pPr lvl="5"/>
            <a:r>
              <a:rPr lang="en-US" dirty="0"/>
              <a:t>Bullets</a:t>
            </a:r>
          </a:p>
          <a:p>
            <a:pPr lvl="3"/>
            <a:r>
              <a:rPr lang="en-US" dirty="0"/>
              <a:t>Bullets</a:t>
            </a:r>
          </a:p>
          <a:p>
            <a:pPr lvl="4"/>
            <a:r>
              <a:rPr lang="en-US" dirty="0"/>
              <a:t>Bullets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57188" y="6350000"/>
            <a:ext cx="552450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100" b="0">
                <a:solidFill>
                  <a:srgbClr val="7F7F7F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C649DB9-EA1F-4305-885B-AD3A614D82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1271" name="TextBox 7"/>
          <p:cNvSpPr txBox="1">
            <a:spLocks noChangeArrowheads="1"/>
          </p:cNvSpPr>
          <p:nvPr/>
        </p:nvSpPr>
        <p:spPr bwMode="auto">
          <a:xfrm>
            <a:off x="8683625" y="6207125"/>
            <a:ext cx="1841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endParaRPr lang="en-US" dirty="0"/>
          </a:p>
        </p:txBody>
      </p:sp>
      <p:pic>
        <p:nvPicPr>
          <p:cNvPr id="11272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5150" y="6311900"/>
            <a:ext cx="1982788" cy="388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003300" y="6356350"/>
            <a:ext cx="57070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 b="0">
                <a:solidFill>
                  <a:srgbClr val="7F7F7F"/>
                </a:solidFill>
                <a:latin typeface="+mn-lt"/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99" r:id="rId1"/>
    <p:sldLayoutId id="2147485924" r:id="rId2"/>
    <p:sldLayoutId id="2147485900" r:id="rId3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2200">
          <a:solidFill>
            <a:srgbClr val="595959"/>
          </a:solidFill>
          <a:latin typeface="+mn-lt"/>
          <a:ea typeface="MS PGothic" pitchFamily="34" charset="-128"/>
          <a:cs typeface="Andes ExtraLight"/>
        </a:defRPr>
      </a:lvl1pPr>
      <a:lvl2pPr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lnSpc>
          <a:spcPct val="150000"/>
        </a:lnSpc>
        <a:spcBef>
          <a:spcPts val="1800"/>
        </a:spcBef>
        <a:spcAft>
          <a:spcPct val="0"/>
        </a:spcAft>
        <a:buClr>
          <a:srgbClr val="404040"/>
        </a:buClr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1pPr>
      <a:lvl2pPr marL="2857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panose="020B0604020202020204" pitchFamily="34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2pPr>
      <a:lvl3pPr marL="2857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•"/>
        <a:defRPr>
          <a:solidFill>
            <a:schemeClr val="tx2"/>
          </a:solidFill>
          <a:latin typeface="Arial"/>
          <a:ea typeface="MS PGothic" pitchFamily="34" charset="-128"/>
          <a:cs typeface="Arial"/>
        </a:defRPr>
      </a:lvl3pPr>
      <a:lvl4pPr marL="8318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panose="020B0604020202020204" pitchFamily="34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4pPr>
      <a:lvl5pPr marL="1196975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panose="020B0604020202020204" pitchFamily="34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5pPr>
      <a:lvl6pPr marL="502920" indent="-228600" algn="l" rtl="0" fontAlgn="base">
        <a:spcBef>
          <a:spcPct val="20000"/>
        </a:spcBef>
        <a:spcAft>
          <a:spcPct val="0"/>
        </a:spcAft>
        <a:buClr>
          <a:schemeClr val="tx2">
            <a:lumMod val="65000"/>
            <a:lumOff val="35000"/>
          </a:schemeClr>
        </a:buClr>
        <a:buFont typeface="Arial"/>
        <a:buChar char="•"/>
        <a:defRPr sz="1800">
          <a:solidFill>
            <a:schemeClr val="tx2">
              <a:lumMod val="65000"/>
              <a:lumOff val="35000"/>
            </a:schemeClr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reeform 84"/>
          <p:cNvSpPr>
            <a:spLocks/>
          </p:cNvSpPr>
          <p:nvPr/>
        </p:nvSpPr>
        <p:spPr bwMode="auto">
          <a:xfrm flipH="1">
            <a:off x="8189913" y="6323013"/>
            <a:ext cx="349250" cy="534987"/>
          </a:xfrm>
          <a:custGeom>
            <a:avLst/>
            <a:gdLst>
              <a:gd name="T0" fmla="*/ 0 w 638"/>
              <a:gd name="T1" fmla="*/ 0 h 1194"/>
              <a:gd name="T2" fmla="*/ 2147483646 w 638"/>
              <a:gd name="T3" fmla="*/ 2147483646 h 1194"/>
              <a:gd name="T4" fmla="*/ 2147483646 w 638"/>
              <a:gd name="T5" fmla="*/ 2147483646 h 1194"/>
              <a:gd name="T6" fmla="*/ 2147483646 w 638"/>
              <a:gd name="T7" fmla="*/ 2147483646 h 1194"/>
              <a:gd name="T8" fmla="*/ 2147483646 w 638"/>
              <a:gd name="T9" fmla="*/ 2147483646 h 1194"/>
              <a:gd name="T10" fmla="*/ 2147483646 w 638"/>
              <a:gd name="T11" fmla="*/ 2147483646 h 1194"/>
              <a:gd name="T12" fmla="*/ 2147483646 w 638"/>
              <a:gd name="T13" fmla="*/ 2147483646 h 1194"/>
              <a:gd name="T14" fmla="*/ 2147483646 w 638"/>
              <a:gd name="T15" fmla="*/ 2147483646 h 1194"/>
              <a:gd name="T16" fmla="*/ 2147483646 w 638"/>
              <a:gd name="T17" fmla="*/ 2147483646 h 1194"/>
              <a:gd name="T18" fmla="*/ 2147483646 w 638"/>
              <a:gd name="T19" fmla="*/ 2147483646 h 1194"/>
              <a:gd name="T20" fmla="*/ 2147483646 w 638"/>
              <a:gd name="T21" fmla="*/ 2147483646 h 1194"/>
              <a:gd name="T22" fmla="*/ 2147483646 w 638"/>
              <a:gd name="T23" fmla="*/ 2147483646 h 1194"/>
              <a:gd name="T24" fmla="*/ 2147483646 w 638"/>
              <a:gd name="T25" fmla="*/ 2147483646 h 1194"/>
              <a:gd name="T26" fmla="*/ 2147483646 w 638"/>
              <a:gd name="T27" fmla="*/ 2147483646 h 1194"/>
              <a:gd name="T28" fmla="*/ 2147483646 w 638"/>
              <a:gd name="T29" fmla="*/ 2147483646 h 1194"/>
              <a:gd name="T30" fmla="*/ 2147483646 w 638"/>
              <a:gd name="T31" fmla="*/ 2147483646 h 1194"/>
              <a:gd name="T32" fmla="*/ 2147483646 w 638"/>
              <a:gd name="T33" fmla="*/ 2147483646 h 1194"/>
              <a:gd name="T34" fmla="*/ 2147483646 w 638"/>
              <a:gd name="T35" fmla="*/ 2147483646 h 1194"/>
              <a:gd name="T36" fmla="*/ 2147483646 w 638"/>
              <a:gd name="T37" fmla="*/ 2147483646 h 1194"/>
              <a:gd name="T38" fmla="*/ 2147483646 w 638"/>
              <a:gd name="T39" fmla="*/ 2147483646 h 1194"/>
              <a:gd name="T40" fmla="*/ 2147483646 w 638"/>
              <a:gd name="T41" fmla="*/ 2147483646 h 1194"/>
              <a:gd name="T42" fmla="*/ 2147483646 w 638"/>
              <a:gd name="T43" fmla="*/ 2147483646 h 1194"/>
              <a:gd name="T44" fmla="*/ 2147483646 w 638"/>
              <a:gd name="T45" fmla="*/ 2147483646 h 1194"/>
              <a:gd name="T46" fmla="*/ 2147483646 w 638"/>
              <a:gd name="T47" fmla="*/ 2147483646 h 1194"/>
              <a:gd name="T48" fmla="*/ 2147483646 w 638"/>
              <a:gd name="T49" fmla="*/ 2147483646 h 1194"/>
              <a:gd name="T50" fmla="*/ 2147483646 w 638"/>
              <a:gd name="T51" fmla="*/ 2147483646 h 1194"/>
              <a:gd name="T52" fmla="*/ 2147483646 w 638"/>
              <a:gd name="T53" fmla="*/ 2147483646 h 1194"/>
              <a:gd name="T54" fmla="*/ 2147483646 w 638"/>
              <a:gd name="T55" fmla="*/ 2147483646 h 1194"/>
              <a:gd name="T56" fmla="*/ 0 w 638"/>
              <a:gd name="T57" fmla="*/ 0 h 1194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638" h="1194">
                <a:moveTo>
                  <a:pt x="0" y="0"/>
                </a:moveTo>
                <a:lnTo>
                  <a:pt x="38" y="110"/>
                </a:lnTo>
                <a:lnTo>
                  <a:pt x="78" y="216"/>
                </a:lnTo>
                <a:lnTo>
                  <a:pt x="106" y="304"/>
                </a:lnTo>
                <a:lnTo>
                  <a:pt x="136" y="398"/>
                </a:lnTo>
                <a:lnTo>
                  <a:pt x="164" y="506"/>
                </a:lnTo>
                <a:lnTo>
                  <a:pt x="206" y="672"/>
                </a:lnTo>
                <a:lnTo>
                  <a:pt x="236" y="788"/>
                </a:lnTo>
                <a:lnTo>
                  <a:pt x="272" y="990"/>
                </a:lnTo>
                <a:lnTo>
                  <a:pt x="286" y="1086"/>
                </a:lnTo>
                <a:lnTo>
                  <a:pt x="302" y="1194"/>
                </a:lnTo>
                <a:lnTo>
                  <a:pt x="638" y="1194"/>
                </a:lnTo>
                <a:lnTo>
                  <a:pt x="624" y="1142"/>
                </a:lnTo>
                <a:lnTo>
                  <a:pt x="598" y="1060"/>
                </a:lnTo>
                <a:lnTo>
                  <a:pt x="572" y="980"/>
                </a:lnTo>
                <a:lnTo>
                  <a:pt x="548" y="912"/>
                </a:lnTo>
                <a:lnTo>
                  <a:pt x="494" y="784"/>
                </a:lnTo>
                <a:lnTo>
                  <a:pt x="456" y="698"/>
                </a:lnTo>
                <a:lnTo>
                  <a:pt x="424" y="626"/>
                </a:lnTo>
                <a:lnTo>
                  <a:pt x="378" y="532"/>
                </a:lnTo>
                <a:lnTo>
                  <a:pt x="340" y="470"/>
                </a:lnTo>
                <a:lnTo>
                  <a:pt x="306" y="414"/>
                </a:lnTo>
                <a:lnTo>
                  <a:pt x="268" y="342"/>
                </a:lnTo>
                <a:lnTo>
                  <a:pt x="228" y="286"/>
                </a:lnTo>
                <a:lnTo>
                  <a:pt x="174" y="210"/>
                </a:lnTo>
                <a:lnTo>
                  <a:pt x="122" y="140"/>
                </a:lnTo>
                <a:lnTo>
                  <a:pt x="58" y="52"/>
                </a:lnTo>
                <a:lnTo>
                  <a:pt x="30" y="2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/>
          <a:lstStyle/>
          <a:p>
            <a:endParaRPr lang="en-GB"/>
          </a:p>
        </p:txBody>
      </p:sp>
      <p:sp>
        <p:nvSpPr>
          <p:cNvPr id="2051" name="Freeform 85"/>
          <p:cNvSpPr>
            <a:spLocks/>
          </p:cNvSpPr>
          <p:nvPr/>
        </p:nvSpPr>
        <p:spPr bwMode="auto">
          <a:xfrm flipH="1">
            <a:off x="8545513" y="6146800"/>
            <a:ext cx="246062" cy="165100"/>
          </a:xfrm>
          <a:custGeom>
            <a:avLst/>
            <a:gdLst>
              <a:gd name="T0" fmla="*/ 2147483646 w 448"/>
              <a:gd name="T1" fmla="*/ 2147483646 h 372"/>
              <a:gd name="T2" fmla="*/ 2147483646 w 448"/>
              <a:gd name="T3" fmla="*/ 2147483646 h 372"/>
              <a:gd name="T4" fmla="*/ 2147483646 w 448"/>
              <a:gd name="T5" fmla="*/ 2147483646 h 372"/>
              <a:gd name="T6" fmla="*/ 2147483646 w 448"/>
              <a:gd name="T7" fmla="*/ 2147483646 h 372"/>
              <a:gd name="T8" fmla="*/ 2147483646 w 448"/>
              <a:gd name="T9" fmla="*/ 2147483646 h 372"/>
              <a:gd name="T10" fmla="*/ 2147483646 w 448"/>
              <a:gd name="T11" fmla="*/ 2147483646 h 372"/>
              <a:gd name="T12" fmla="*/ 0 w 448"/>
              <a:gd name="T13" fmla="*/ 0 h 372"/>
              <a:gd name="T14" fmla="*/ 2147483646 w 448"/>
              <a:gd name="T15" fmla="*/ 0 h 372"/>
              <a:gd name="T16" fmla="*/ 2147483646 w 448"/>
              <a:gd name="T17" fmla="*/ 2147483646 h 372"/>
              <a:gd name="T18" fmla="*/ 2147483646 w 448"/>
              <a:gd name="T19" fmla="*/ 2147483646 h 372"/>
              <a:gd name="T20" fmla="*/ 2147483646 w 448"/>
              <a:gd name="T21" fmla="*/ 2147483646 h 372"/>
              <a:gd name="T22" fmla="*/ 2147483646 w 448"/>
              <a:gd name="T23" fmla="*/ 2147483646 h 372"/>
              <a:gd name="T24" fmla="*/ 2147483646 w 448"/>
              <a:gd name="T25" fmla="*/ 2147483646 h 372"/>
              <a:gd name="T26" fmla="*/ 2147483646 w 448"/>
              <a:gd name="T27" fmla="*/ 2147483646 h 372"/>
              <a:gd name="T28" fmla="*/ 2147483646 w 448"/>
              <a:gd name="T29" fmla="*/ 2147483646 h 37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448" h="372">
                <a:moveTo>
                  <a:pt x="448" y="372"/>
                </a:moveTo>
                <a:lnTo>
                  <a:pt x="388" y="302"/>
                </a:lnTo>
                <a:lnTo>
                  <a:pt x="280" y="208"/>
                </a:lnTo>
                <a:lnTo>
                  <a:pt x="210" y="142"/>
                </a:lnTo>
                <a:lnTo>
                  <a:pt x="140" y="94"/>
                </a:lnTo>
                <a:lnTo>
                  <a:pt x="64" y="44"/>
                </a:lnTo>
                <a:lnTo>
                  <a:pt x="0" y="0"/>
                </a:lnTo>
                <a:lnTo>
                  <a:pt x="280" y="0"/>
                </a:lnTo>
                <a:lnTo>
                  <a:pt x="300" y="36"/>
                </a:lnTo>
                <a:lnTo>
                  <a:pt x="324" y="82"/>
                </a:lnTo>
                <a:lnTo>
                  <a:pt x="346" y="134"/>
                </a:lnTo>
                <a:lnTo>
                  <a:pt x="378" y="206"/>
                </a:lnTo>
                <a:lnTo>
                  <a:pt x="408" y="264"/>
                </a:lnTo>
                <a:lnTo>
                  <a:pt x="434" y="334"/>
                </a:lnTo>
                <a:lnTo>
                  <a:pt x="448" y="372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/>
          <a:lstStyle/>
          <a:p>
            <a:endParaRPr lang="en-GB"/>
          </a:p>
        </p:txBody>
      </p:sp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88" y="301625"/>
            <a:ext cx="8461375" cy="1208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88" y="1697038"/>
            <a:ext cx="8478837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Paragraph content</a:t>
            </a:r>
          </a:p>
          <a:p>
            <a:pPr lvl="1"/>
            <a:r>
              <a:rPr lang="en-US" dirty="0"/>
              <a:t>Bullets</a:t>
            </a:r>
          </a:p>
          <a:p>
            <a:pPr lvl="5"/>
            <a:r>
              <a:rPr lang="en-US" dirty="0"/>
              <a:t>Bullets</a:t>
            </a:r>
          </a:p>
          <a:p>
            <a:pPr lvl="3"/>
            <a:r>
              <a:rPr lang="en-US" dirty="0"/>
              <a:t>Bullets</a:t>
            </a:r>
          </a:p>
          <a:p>
            <a:pPr lvl="4"/>
            <a:r>
              <a:rPr lang="en-US" dirty="0"/>
              <a:t>Bullets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57188" y="6350000"/>
            <a:ext cx="552450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100" b="0">
                <a:solidFill>
                  <a:srgbClr val="7F7F7F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CB31230-7270-4073-B7AC-7462B9F08C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055" name="TextBox 7"/>
          <p:cNvSpPr txBox="1">
            <a:spLocks noChangeArrowheads="1"/>
          </p:cNvSpPr>
          <p:nvPr/>
        </p:nvSpPr>
        <p:spPr bwMode="auto">
          <a:xfrm>
            <a:off x="8683625" y="6207125"/>
            <a:ext cx="1841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endParaRPr lang="en-US" dirty="0"/>
          </a:p>
        </p:txBody>
      </p:sp>
      <p:pic>
        <p:nvPicPr>
          <p:cNvPr id="2056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5150" y="6311900"/>
            <a:ext cx="1982788" cy="388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003300" y="6356350"/>
            <a:ext cx="57070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 b="0">
                <a:solidFill>
                  <a:srgbClr val="7F7F7F"/>
                </a:solidFill>
                <a:latin typeface="+mn-lt"/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05" r:id="rId1"/>
    <p:sldLayoutId id="2147485906" r:id="rId2"/>
    <p:sldLayoutId id="2147485880" r:id="rId3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2200">
          <a:solidFill>
            <a:srgbClr val="595959"/>
          </a:solidFill>
          <a:latin typeface="+mn-lt"/>
          <a:ea typeface="MS PGothic" pitchFamily="34" charset="-128"/>
          <a:cs typeface="Andes ExtraLight"/>
        </a:defRPr>
      </a:lvl1pPr>
      <a:lvl2pPr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lnSpc>
          <a:spcPct val="150000"/>
        </a:lnSpc>
        <a:spcBef>
          <a:spcPts val="1800"/>
        </a:spcBef>
        <a:spcAft>
          <a:spcPct val="0"/>
        </a:spcAft>
        <a:buClr>
          <a:srgbClr val="404040"/>
        </a:buClr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1pPr>
      <a:lvl2pPr marL="2857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panose="020B0604020202020204" pitchFamily="34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2pPr>
      <a:lvl3pPr marL="2857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•"/>
        <a:defRPr>
          <a:solidFill>
            <a:schemeClr val="tx2"/>
          </a:solidFill>
          <a:latin typeface="Arial"/>
          <a:ea typeface="MS PGothic" pitchFamily="34" charset="-128"/>
          <a:cs typeface="Arial"/>
        </a:defRPr>
      </a:lvl3pPr>
      <a:lvl4pPr marL="8318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panose="020B0604020202020204" pitchFamily="34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4pPr>
      <a:lvl5pPr marL="1196975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panose="020B0604020202020204" pitchFamily="34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5pPr>
      <a:lvl6pPr marL="502920" indent="-228600" algn="l" rtl="0" fontAlgn="base">
        <a:spcBef>
          <a:spcPct val="20000"/>
        </a:spcBef>
        <a:spcAft>
          <a:spcPct val="0"/>
        </a:spcAft>
        <a:buClr>
          <a:schemeClr val="tx2">
            <a:lumMod val="65000"/>
            <a:lumOff val="35000"/>
          </a:schemeClr>
        </a:buClr>
        <a:buFont typeface="Arial"/>
        <a:buChar char="•"/>
        <a:defRPr sz="1800">
          <a:solidFill>
            <a:schemeClr val="tx2">
              <a:lumMod val="65000"/>
              <a:lumOff val="35000"/>
            </a:schemeClr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84"/>
          <p:cNvSpPr>
            <a:spLocks/>
          </p:cNvSpPr>
          <p:nvPr/>
        </p:nvSpPr>
        <p:spPr bwMode="auto">
          <a:xfrm flipH="1">
            <a:off x="8189913" y="6323013"/>
            <a:ext cx="349250" cy="534987"/>
          </a:xfrm>
          <a:custGeom>
            <a:avLst/>
            <a:gdLst>
              <a:gd name="T0" fmla="*/ 0 w 638"/>
              <a:gd name="T1" fmla="*/ 0 h 1194"/>
              <a:gd name="T2" fmla="*/ 2147483646 w 638"/>
              <a:gd name="T3" fmla="*/ 2147483646 h 1194"/>
              <a:gd name="T4" fmla="*/ 2147483646 w 638"/>
              <a:gd name="T5" fmla="*/ 2147483646 h 1194"/>
              <a:gd name="T6" fmla="*/ 2147483646 w 638"/>
              <a:gd name="T7" fmla="*/ 2147483646 h 1194"/>
              <a:gd name="T8" fmla="*/ 2147483646 w 638"/>
              <a:gd name="T9" fmla="*/ 2147483646 h 1194"/>
              <a:gd name="T10" fmla="*/ 2147483646 w 638"/>
              <a:gd name="T11" fmla="*/ 2147483646 h 1194"/>
              <a:gd name="T12" fmla="*/ 2147483646 w 638"/>
              <a:gd name="T13" fmla="*/ 2147483646 h 1194"/>
              <a:gd name="T14" fmla="*/ 2147483646 w 638"/>
              <a:gd name="T15" fmla="*/ 2147483646 h 1194"/>
              <a:gd name="T16" fmla="*/ 2147483646 w 638"/>
              <a:gd name="T17" fmla="*/ 2147483646 h 1194"/>
              <a:gd name="T18" fmla="*/ 2147483646 w 638"/>
              <a:gd name="T19" fmla="*/ 2147483646 h 1194"/>
              <a:gd name="T20" fmla="*/ 2147483646 w 638"/>
              <a:gd name="T21" fmla="*/ 2147483646 h 1194"/>
              <a:gd name="T22" fmla="*/ 2147483646 w 638"/>
              <a:gd name="T23" fmla="*/ 2147483646 h 1194"/>
              <a:gd name="T24" fmla="*/ 2147483646 w 638"/>
              <a:gd name="T25" fmla="*/ 2147483646 h 1194"/>
              <a:gd name="T26" fmla="*/ 2147483646 w 638"/>
              <a:gd name="T27" fmla="*/ 2147483646 h 1194"/>
              <a:gd name="T28" fmla="*/ 2147483646 w 638"/>
              <a:gd name="T29" fmla="*/ 2147483646 h 1194"/>
              <a:gd name="T30" fmla="*/ 2147483646 w 638"/>
              <a:gd name="T31" fmla="*/ 2147483646 h 1194"/>
              <a:gd name="T32" fmla="*/ 2147483646 w 638"/>
              <a:gd name="T33" fmla="*/ 2147483646 h 1194"/>
              <a:gd name="T34" fmla="*/ 2147483646 w 638"/>
              <a:gd name="T35" fmla="*/ 2147483646 h 1194"/>
              <a:gd name="T36" fmla="*/ 2147483646 w 638"/>
              <a:gd name="T37" fmla="*/ 2147483646 h 1194"/>
              <a:gd name="T38" fmla="*/ 2147483646 w 638"/>
              <a:gd name="T39" fmla="*/ 2147483646 h 1194"/>
              <a:gd name="T40" fmla="*/ 2147483646 w 638"/>
              <a:gd name="T41" fmla="*/ 2147483646 h 1194"/>
              <a:gd name="T42" fmla="*/ 2147483646 w 638"/>
              <a:gd name="T43" fmla="*/ 2147483646 h 1194"/>
              <a:gd name="T44" fmla="*/ 2147483646 w 638"/>
              <a:gd name="T45" fmla="*/ 2147483646 h 1194"/>
              <a:gd name="T46" fmla="*/ 2147483646 w 638"/>
              <a:gd name="T47" fmla="*/ 2147483646 h 1194"/>
              <a:gd name="T48" fmla="*/ 2147483646 w 638"/>
              <a:gd name="T49" fmla="*/ 2147483646 h 1194"/>
              <a:gd name="T50" fmla="*/ 2147483646 w 638"/>
              <a:gd name="T51" fmla="*/ 2147483646 h 1194"/>
              <a:gd name="T52" fmla="*/ 2147483646 w 638"/>
              <a:gd name="T53" fmla="*/ 2147483646 h 1194"/>
              <a:gd name="T54" fmla="*/ 2147483646 w 638"/>
              <a:gd name="T55" fmla="*/ 2147483646 h 1194"/>
              <a:gd name="T56" fmla="*/ 0 w 638"/>
              <a:gd name="T57" fmla="*/ 0 h 1194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638" h="1194">
                <a:moveTo>
                  <a:pt x="0" y="0"/>
                </a:moveTo>
                <a:lnTo>
                  <a:pt x="38" y="110"/>
                </a:lnTo>
                <a:lnTo>
                  <a:pt x="78" y="216"/>
                </a:lnTo>
                <a:lnTo>
                  <a:pt x="106" y="304"/>
                </a:lnTo>
                <a:lnTo>
                  <a:pt x="136" y="398"/>
                </a:lnTo>
                <a:lnTo>
                  <a:pt x="164" y="506"/>
                </a:lnTo>
                <a:lnTo>
                  <a:pt x="206" y="672"/>
                </a:lnTo>
                <a:lnTo>
                  <a:pt x="236" y="788"/>
                </a:lnTo>
                <a:lnTo>
                  <a:pt x="272" y="990"/>
                </a:lnTo>
                <a:lnTo>
                  <a:pt x="286" y="1086"/>
                </a:lnTo>
                <a:lnTo>
                  <a:pt x="302" y="1194"/>
                </a:lnTo>
                <a:lnTo>
                  <a:pt x="638" y="1194"/>
                </a:lnTo>
                <a:lnTo>
                  <a:pt x="624" y="1142"/>
                </a:lnTo>
                <a:lnTo>
                  <a:pt x="598" y="1060"/>
                </a:lnTo>
                <a:lnTo>
                  <a:pt x="572" y="980"/>
                </a:lnTo>
                <a:lnTo>
                  <a:pt x="548" y="912"/>
                </a:lnTo>
                <a:lnTo>
                  <a:pt x="494" y="784"/>
                </a:lnTo>
                <a:lnTo>
                  <a:pt x="456" y="698"/>
                </a:lnTo>
                <a:lnTo>
                  <a:pt x="424" y="626"/>
                </a:lnTo>
                <a:lnTo>
                  <a:pt x="378" y="532"/>
                </a:lnTo>
                <a:lnTo>
                  <a:pt x="340" y="470"/>
                </a:lnTo>
                <a:lnTo>
                  <a:pt x="306" y="414"/>
                </a:lnTo>
                <a:lnTo>
                  <a:pt x="268" y="342"/>
                </a:lnTo>
                <a:lnTo>
                  <a:pt x="228" y="286"/>
                </a:lnTo>
                <a:lnTo>
                  <a:pt x="174" y="210"/>
                </a:lnTo>
                <a:lnTo>
                  <a:pt x="122" y="140"/>
                </a:lnTo>
                <a:lnTo>
                  <a:pt x="58" y="52"/>
                </a:lnTo>
                <a:lnTo>
                  <a:pt x="30" y="2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/>
          <a:lstStyle/>
          <a:p>
            <a:endParaRPr lang="en-GB"/>
          </a:p>
        </p:txBody>
      </p:sp>
      <p:sp>
        <p:nvSpPr>
          <p:cNvPr id="3075" name="Freeform 85"/>
          <p:cNvSpPr>
            <a:spLocks/>
          </p:cNvSpPr>
          <p:nvPr/>
        </p:nvSpPr>
        <p:spPr bwMode="auto">
          <a:xfrm flipH="1">
            <a:off x="8545513" y="6146800"/>
            <a:ext cx="246062" cy="165100"/>
          </a:xfrm>
          <a:custGeom>
            <a:avLst/>
            <a:gdLst>
              <a:gd name="T0" fmla="*/ 2147483646 w 448"/>
              <a:gd name="T1" fmla="*/ 2147483646 h 372"/>
              <a:gd name="T2" fmla="*/ 2147483646 w 448"/>
              <a:gd name="T3" fmla="*/ 2147483646 h 372"/>
              <a:gd name="T4" fmla="*/ 2147483646 w 448"/>
              <a:gd name="T5" fmla="*/ 2147483646 h 372"/>
              <a:gd name="T6" fmla="*/ 2147483646 w 448"/>
              <a:gd name="T7" fmla="*/ 2147483646 h 372"/>
              <a:gd name="T8" fmla="*/ 2147483646 w 448"/>
              <a:gd name="T9" fmla="*/ 2147483646 h 372"/>
              <a:gd name="T10" fmla="*/ 2147483646 w 448"/>
              <a:gd name="T11" fmla="*/ 2147483646 h 372"/>
              <a:gd name="T12" fmla="*/ 0 w 448"/>
              <a:gd name="T13" fmla="*/ 0 h 372"/>
              <a:gd name="T14" fmla="*/ 2147483646 w 448"/>
              <a:gd name="T15" fmla="*/ 0 h 372"/>
              <a:gd name="T16" fmla="*/ 2147483646 w 448"/>
              <a:gd name="T17" fmla="*/ 2147483646 h 372"/>
              <a:gd name="T18" fmla="*/ 2147483646 w 448"/>
              <a:gd name="T19" fmla="*/ 2147483646 h 372"/>
              <a:gd name="T20" fmla="*/ 2147483646 w 448"/>
              <a:gd name="T21" fmla="*/ 2147483646 h 372"/>
              <a:gd name="T22" fmla="*/ 2147483646 w 448"/>
              <a:gd name="T23" fmla="*/ 2147483646 h 372"/>
              <a:gd name="T24" fmla="*/ 2147483646 w 448"/>
              <a:gd name="T25" fmla="*/ 2147483646 h 372"/>
              <a:gd name="T26" fmla="*/ 2147483646 w 448"/>
              <a:gd name="T27" fmla="*/ 2147483646 h 372"/>
              <a:gd name="T28" fmla="*/ 2147483646 w 448"/>
              <a:gd name="T29" fmla="*/ 2147483646 h 37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448" h="372">
                <a:moveTo>
                  <a:pt x="448" y="372"/>
                </a:moveTo>
                <a:lnTo>
                  <a:pt x="388" y="302"/>
                </a:lnTo>
                <a:lnTo>
                  <a:pt x="280" y="208"/>
                </a:lnTo>
                <a:lnTo>
                  <a:pt x="210" y="142"/>
                </a:lnTo>
                <a:lnTo>
                  <a:pt x="140" y="94"/>
                </a:lnTo>
                <a:lnTo>
                  <a:pt x="64" y="44"/>
                </a:lnTo>
                <a:lnTo>
                  <a:pt x="0" y="0"/>
                </a:lnTo>
                <a:lnTo>
                  <a:pt x="280" y="0"/>
                </a:lnTo>
                <a:lnTo>
                  <a:pt x="300" y="36"/>
                </a:lnTo>
                <a:lnTo>
                  <a:pt x="324" y="82"/>
                </a:lnTo>
                <a:lnTo>
                  <a:pt x="346" y="134"/>
                </a:lnTo>
                <a:lnTo>
                  <a:pt x="378" y="206"/>
                </a:lnTo>
                <a:lnTo>
                  <a:pt x="408" y="264"/>
                </a:lnTo>
                <a:lnTo>
                  <a:pt x="434" y="334"/>
                </a:lnTo>
                <a:lnTo>
                  <a:pt x="448" y="372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/>
          <a:lstStyle/>
          <a:p>
            <a:endParaRPr lang="en-GB"/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88" y="301625"/>
            <a:ext cx="8461375" cy="1208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88" y="1697038"/>
            <a:ext cx="8478837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Paragraph content</a:t>
            </a:r>
          </a:p>
          <a:p>
            <a:pPr lvl="1"/>
            <a:r>
              <a:rPr lang="en-US" dirty="0"/>
              <a:t>Bullets</a:t>
            </a:r>
          </a:p>
          <a:p>
            <a:pPr lvl="5"/>
            <a:r>
              <a:rPr lang="en-US" dirty="0"/>
              <a:t>Bullets</a:t>
            </a:r>
          </a:p>
          <a:p>
            <a:pPr lvl="3"/>
            <a:r>
              <a:rPr lang="en-US" dirty="0"/>
              <a:t>Bullets</a:t>
            </a:r>
          </a:p>
          <a:p>
            <a:pPr lvl="4"/>
            <a:r>
              <a:rPr lang="en-US" dirty="0"/>
              <a:t>Bullets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57188" y="6350000"/>
            <a:ext cx="552450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100" b="0">
                <a:solidFill>
                  <a:srgbClr val="7F7F7F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73A7988-E328-4200-974A-F60EFFE7BB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3079" name="TextBox 7"/>
          <p:cNvSpPr txBox="1">
            <a:spLocks noChangeArrowheads="1"/>
          </p:cNvSpPr>
          <p:nvPr/>
        </p:nvSpPr>
        <p:spPr bwMode="auto">
          <a:xfrm>
            <a:off x="8683625" y="6207125"/>
            <a:ext cx="1841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endParaRPr lang="en-US" dirty="0"/>
          </a:p>
        </p:txBody>
      </p:sp>
      <p:pic>
        <p:nvPicPr>
          <p:cNvPr id="3080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5150" y="6311900"/>
            <a:ext cx="1982788" cy="388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003300" y="6356350"/>
            <a:ext cx="57070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 b="0">
                <a:solidFill>
                  <a:srgbClr val="7F7F7F"/>
                </a:solidFill>
                <a:latin typeface="+mn-lt"/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07" r:id="rId1"/>
    <p:sldLayoutId id="2147485908" r:id="rId2"/>
    <p:sldLayoutId id="2147485881" r:id="rId3"/>
    <p:sldLayoutId id="2147485909" r:id="rId4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2200">
          <a:solidFill>
            <a:srgbClr val="595959"/>
          </a:solidFill>
          <a:latin typeface="+mn-lt"/>
          <a:ea typeface="MS PGothic" pitchFamily="34" charset="-128"/>
          <a:cs typeface="Andes ExtraLight"/>
        </a:defRPr>
      </a:lvl1pPr>
      <a:lvl2pPr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lnSpc>
          <a:spcPct val="150000"/>
        </a:lnSpc>
        <a:spcBef>
          <a:spcPts val="1800"/>
        </a:spcBef>
        <a:spcAft>
          <a:spcPct val="0"/>
        </a:spcAft>
        <a:buClr>
          <a:srgbClr val="404040"/>
        </a:buClr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1pPr>
      <a:lvl2pPr marL="2857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panose="020B0604020202020204" pitchFamily="34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2pPr>
      <a:lvl3pPr marL="2857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•"/>
        <a:defRPr>
          <a:solidFill>
            <a:schemeClr val="tx2"/>
          </a:solidFill>
          <a:latin typeface="Arial"/>
          <a:ea typeface="MS PGothic" pitchFamily="34" charset="-128"/>
          <a:cs typeface="Arial"/>
        </a:defRPr>
      </a:lvl3pPr>
      <a:lvl4pPr marL="8318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panose="020B0604020202020204" pitchFamily="34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4pPr>
      <a:lvl5pPr marL="1196975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panose="020B0604020202020204" pitchFamily="34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5pPr>
      <a:lvl6pPr marL="502920" indent="-228600" algn="l" rtl="0" fontAlgn="base">
        <a:spcBef>
          <a:spcPct val="20000"/>
        </a:spcBef>
        <a:spcAft>
          <a:spcPct val="0"/>
        </a:spcAft>
        <a:buClr>
          <a:schemeClr val="tx2">
            <a:lumMod val="65000"/>
            <a:lumOff val="35000"/>
          </a:schemeClr>
        </a:buClr>
        <a:buFont typeface="Arial"/>
        <a:buChar char="•"/>
        <a:defRPr sz="1800">
          <a:solidFill>
            <a:schemeClr val="tx2">
              <a:lumMod val="65000"/>
              <a:lumOff val="35000"/>
            </a:schemeClr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reeform 84"/>
          <p:cNvSpPr>
            <a:spLocks/>
          </p:cNvSpPr>
          <p:nvPr/>
        </p:nvSpPr>
        <p:spPr bwMode="auto">
          <a:xfrm flipH="1">
            <a:off x="8189913" y="6323013"/>
            <a:ext cx="349250" cy="534987"/>
          </a:xfrm>
          <a:custGeom>
            <a:avLst/>
            <a:gdLst>
              <a:gd name="T0" fmla="*/ 0 w 638"/>
              <a:gd name="T1" fmla="*/ 0 h 1194"/>
              <a:gd name="T2" fmla="*/ 2147483646 w 638"/>
              <a:gd name="T3" fmla="*/ 2147483646 h 1194"/>
              <a:gd name="T4" fmla="*/ 2147483646 w 638"/>
              <a:gd name="T5" fmla="*/ 2147483646 h 1194"/>
              <a:gd name="T6" fmla="*/ 2147483646 w 638"/>
              <a:gd name="T7" fmla="*/ 2147483646 h 1194"/>
              <a:gd name="T8" fmla="*/ 2147483646 w 638"/>
              <a:gd name="T9" fmla="*/ 2147483646 h 1194"/>
              <a:gd name="T10" fmla="*/ 2147483646 w 638"/>
              <a:gd name="T11" fmla="*/ 2147483646 h 1194"/>
              <a:gd name="T12" fmla="*/ 2147483646 w 638"/>
              <a:gd name="T13" fmla="*/ 2147483646 h 1194"/>
              <a:gd name="T14" fmla="*/ 2147483646 w 638"/>
              <a:gd name="T15" fmla="*/ 2147483646 h 1194"/>
              <a:gd name="T16" fmla="*/ 2147483646 w 638"/>
              <a:gd name="T17" fmla="*/ 2147483646 h 1194"/>
              <a:gd name="T18" fmla="*/ 2147483646 w 638"/>
              <a:gd name="T19" fmla="*/ 2147483646 h 1194"/>
              <a:gd name="T20" fmla="*/ 2147483646 w 638"/>
              <a:gd name="T21" fmla="*/ 2147483646 h 1194"/>
              <a:gd name="T22" fmla="*/ 2147483646 w 638"/>
              <a:gd name="T23" fmla="*/ 2147483646 h 1194"/>
              <a:gd name="T24" fmla="*/ 2147483646 w 638"/>
              <a:gd name="T25" fmla="*/ 2147483646 h 1194"/>
              <a:gd name="T26" fmla="*/ 2147483646 w 638"/>
              <a:gd name="T27" fmla="*/ 2147483646 h 1194"/>
              <a:gd name="T28" fmla="*/ 2147483646 w 638"/>
              <a:gd name="T29" fmla="*/ 2147483646 h 1194"/>
              <a:gd name="T30" fmla="*/ 2147483646 w 638"/>
              <a:gd name="T31" fmla="*/ 2147483646 h 1194"/>
              <a:gd name="T32" fmla="*/ 2147483646 w 638"/>
              <a:gd name="T33" fmla="*/ 2147483646 h 1194"/>
              <a:gd name="T34" fmla="*/ 2147483646 w 638"/>
              <a:gd name="T35" fmla="*/ 2147483646 h 1194"/>
              <a:gd name="T36" fmla="*/ 2147483646 w 638"/>
              <a:gd name="T37" fmla="*/ 2147483646 h 1194"/>
              <a:gd name="T38" fmla="*/ 2147483646 w 638"/>
              <a:gd name="T39" fmla="*/ 2147483646 h 1194"/>
              <a:gd name="T40" fmla="*/ 2147483646 w 638"/>
              <a:gd name="T41" fmla="*/ 2147483646 h 1194"/>
              <a:gd name="T42" fmla="*/ 2147483646 w 638"/>
              <a:gd name="T43" fmla="*/ 2147483646 h 1194"/>
              <a:gd name="T44" fmla="*/ 2147483646 w 638"/>
              <a:gd name="T45" fmla="*/ 2147483646 h 1194"/>
              <a:gd name="T46" fmla="*/ 2147483646 w 638"/>
              <a:gd name="T47" fmla="*/ 2147483646 h 1194"/>
              <a:gd name="T48" fmla="*/ 2147483646 w 638"/>
              <a:gd name="T49" fmla="*/ 2147483646 h 1194"/>
              <a:gd name="T50" fmla="*/ 2147483646 w 638"/>
              <a:gd name="T51" fmla="*/ 2147483646 h 1194"/>
              <a:gd name="T52" fmla="*/ 2147483646 w 638"/>
              <a:gd name="T53" fmla="*/ 2147483646 h 1194"/>
              <a:gd name="T54" fmla="*/ 2147483646 w 638"/>
              <a:gd name="T55" fmla="*/ 2147483646 h 1194"/>
              <a:gd name="T56" fmla="*/ 0 w 638"/>
              <a:gd name="T57" fmla="*/ 0 h 1194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638" h="1194">
                <a:moveTo>
                  <a:pt x="0" y="0"/>
                </a:moveTo>
                <a:lnTo>
                  <a:pt x="38" y="110"/>
                </a:lnTo>
                <a:lnTo>
                  <a:pt x="78" y="216"/>
                </a:lnTo>
                <a:lnTo>
                  <a:pt x="106" y="304"/>
                </a:lnTo>
                <a:lnTo>
                  <a:pt x="136" y="398"/>
                </a:lnTo>
                <a:lnTo>
                  <a:pt x="164" y="506"/>
                </a:lnTo>
                <a:lnTo>
                  <a:pt x="206" y="672"/>
                </a:lnTo>
                <a:lnTo>
                  <a:pt x="236" y="788"/>
                </a:lnTo>
                <a:lnTo>
                  <a:pt x="272" y="990"/>
                </a:lnTo>
                <a:lnTo>
                  <a:pt x="286" y="1086"/>
                </a:lnTo>
                <a:lnTo>
                  <a:pt x="302" y="1194"/>
                </a:lnTo>
                <a:lnTo>
                  <a:pt x="638" y="1194"/>
                </a:lnTo>
                <a:lnTo>
                  <a:pt x="624" y="1142"/>
                </a:lnTo>
                <a:lnTo>
                  <a:pt x="598" y="1060"/>
                </a:lnTo>
                <a:lnTo>
                  <a:pt x="572" y="980"/>
                </a:lnTo>
                <a:lnTo>
                  <a:pt x="548" y="912"/>
                </a:lnTo>
                <a:lnTo>
                  <a:pt x="494" y="784"/>
                </a:lnTo>
                <a:lnTo>
                  <a:pt x="456" y="698"/>
                </a:lnTo>
                <a:lnTo>
                  <a:pt x="424" y="626"/>
                </a:lnTo>
                <a:lnTo>
                  <a:pt x="378" y="532"/>
                </a:lnTo>
                <a:lnTo>
                  <a:pt x="340" y="470"/>
                </a:lnTo>
                <a:lnTo>
                  <a:pt x="306" y="414"/>
                </a:lnTo>
                <a:lnTo>
                  <a:pt x="268" y="342"/>
                </a:lnTo>
                <a:lnTo>
                  <a:pt x="228" y="286"/>
                </a:lnTo>
                <a:lnTo>
                  <a:pt x="174" y="210"/>
                </a:lnTo>
                <a:lnTo>
                  <a:pt x="122" y="140"/>
                </a:lnTo>
                <a:lnTo>
                  <a:pt x="58" y="52"/>
                </a:lnTo>
                <a:lnTo>
                  <a:pt x="30" y="2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/>
          <a:lstStyle/>
          <a:p>
            <a:endParaRPr lang="en-GB"/>
          </a:p>
        </p:txBody>
      </p:sp>
      <p:sp>
        <p:nvSpPr>
          <p:cNvPr id="4099" name="Freeform 85"/>
          <p:cNvSpPr>
            <a:spLocks/>
          </p:cNvSpPr>
          <p:nvPr/>
        </p:nvSpPr>
        <p:spPr bwMode="auto">
          <a:xfrm flipH="1">
            <a:off x="8545513" y="6146800"/>
            <a:ext cx="246062" cy="165100"/>
          </a:xfrm>
          <a:custGeom>
            <a:avLst/>
            <a:gdLst>
              <a:gd name="T0" fmla="*/ 2147483646 w 448"/>
              <a:gd name="T1" fmla="*/ 2147483646 h 372"/>
              <a:gd name="T2" fmla="*/ 2147483646 w 448"/>
              <a:gd name="T3" fmla="*/ 2147483646 h 372"/>
              <a:gd name="T4" fmla="*/ 2147483646 w 448"/>
              <a:gd name="T5" fmla="*/ 2147483646 h 372"/>
              <a:gd name="T6" fmla="*/ 2147483646 w 448"/>
              <a:gd name="T7" fmla="*/ 2147483646 h 372"/>
              <a:gd name="T8" fmla="*/ 2147483646 w 448"/>
              <a:gd name="T9" fmla="*/ 2147483646 h 372"/>
              <a:gd name="T10" fmla="*/ 2147483646 w 448"/>
              <a:gd name="T11" fmla="*/ 2147483646 h 372"/>
              <a:gd name="T12" fmla="*/ 0 w 448"/>
              <a:gd name="T13" fmla="*/ 0 h 372"/>
              <a:gd name="T14" fmla="*/ 2147483646 w 448"/>
              <a:gd name="T15" fmla="*/ 0 h 372"/>
              <a:gd name="T16" fmla="*/ 2147483646 w 448"/>
              <a:gd name="T17" fmla="*/ 2147483646 h 372"/>
              <a:gd name="T18" fmla="*/ 2147483646 w 448"/>
              <a:gd name="T19" fmla="*/ 2147483646 h 372"/>
              <a:gd name="T20" fmla="*/ 2147483646 w 448"/>
              <a:gd name="T21" fmla="*/ 2147483646 h 372"/>
              <a:gd name="T22" fmla="*/ 2147483646 w 448"/>
              <a:gd name="T23" fmla="*/ 2147483646 h 372"/>
              <a:gd name="T24" fmla="*/ 2147483646 w 448"/>
              <a:gd name="T25" fmla="*/ 2147483646 h 372"/>
              <a:gd name="T26" fmla="*/ 2147483646 w 448"/>
              <a:gd name="T27" fmla="*/ 2147483646 h 372"/>
              <a:gd name="T28" fmla="*/ 2147483646 w 448"/>
              <a:gd name="T29" fmla="*/ 2147483646 h 37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448" h="372">
                <a:moveTo>
                  <a:pt x="448" y="372"/>
                </a:moveTo>
                <a:lnTo>
                  <a:pt x="388" y="302"/>
                </a:lnTo>
                <a:lnTo>
                  <a:pt x="280" y="208"/>
                </a:lnTo>
                <a:lnTo>
                  <a:pt x="210" y="142"/>
                </a:lnTo>
                <a:lnTo>
                  <a:pt x="140" y="94"/>
                </a:lnTo>
                <a:lnTo>
                  <a:pt x="64" y="44"/>
                </a:lnTo>
                <a:lnTo>
                  <a:pt x="0" y="0"/>
                </a:lnTo>
                <a:lnTo>
                  <a:pt x="280" y="0"/>
                </a:lnTo>
                <a:lnTo>
                  <a:pt x="300" y="36"/>
                </a:lnTo>
                <a:lnTo>
                  <a:pt x="324" y="82"/>
                </a:lnTo>
                <a:lnTo>
                  <a:pt x="346" y="134"/>
                </a:lnTo>
                <a:lnTo>
                  <a:pt x="378" y="206"/>
                </a:lnTo>
                <a:lnTo>
                  <a:pt x="408" y="264"/>
                </a:lnTo>
                <a:lnTo>
                  <a:pt x="434" y="334"/>
                </a:lnTo>
                <a:lnTo>
                  <a:pt x="448" y="372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/>
          <a:lstStyle/>
          <a:p>
            <a:endParaRPr lang="en-GB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88" y="301625"/>
            <a:ext cx="8461375" cy="1208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88" y="1697038"/>
            <a:ext cx="8478837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Paragraph content</a:t>
            </a:r>
          </a:p>
          <a:p>
            <a:pPr lvl="1"/>
            <a:r>
              <a:rPr lang="en-US" dirty="0"/>
              <a:t>Bullets</a:t>
            </a:r>
          </a:p>
          <a:p>
            <a:pPr lvl="5"/>
            <a:r>
              <a:rPr lang="en-US" dirty="0"/>
              <a:t>Bullets</a:t>
            </a:r>
          </a:p>
          <a:p>
            <a:pPr lvl="3"/>
            <a:r>
              <a:rPr lang="en-US" dirty="0"/>
              <a:t>Bullets</a:t>
            </a:r>
          </a:p>
          <a:p>
            <a:pPr lvl="4"/>
            <a:r>
              <a:rPr lang="en-US" dirty="0"/>
              <a:t>Bullets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57188" y="6350000"/>
            <a:ext cx="552450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100" b="0">
                <a:solidFill>
                  <a:srgbClr val="7F7F7F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E49849C-6D5A-44FA-9B66-34D9B8CE51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4103" name="TextBox 7"/>
          <p:cNvSpPr txBox="1">
            <a:spLocks noChangeArrowheads="1"/>
          </p:cNvSpPr>
          <p:nvPr/>
        </p:nvSpPr>
        <p:spPr bwMode="auto">
          <a:xfrm>
            <a:off x="8683625" y="6207125"/>
            <a:ext cx="1841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endParaRPr lang="en-US" dirty="0"/>
          </a:p>
        </p:txBody>
      </p:sp>
      <p:pic>
        <p:nvPicPr>
          <p:cNvPr id="4104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5150" y="6311900"/>
            <a:ext cx="1982788" cy="388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003300" y="6356350"/>
            <a:ext cx="57070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 b="0">
                <a:solidFill>
                  <a:srgbClr val="7F7F7F"/>
                </a:solidFill>
                <a:latin typeface="+mn-lt"/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82" r:id="rId1"/>
    <p:sldLayoutId id="2147485883" r:id="rId2"/>
    <p:sldLayoutId id="2147485910" r:id="rId3"/>
    <p:sldLayoutId id="2147485884" r:id="rId4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2200">
          <a:solidFill>
            <a:srgbClr val="595959"/>
          </a:solidFill>
          <a:latin typeface="+mn-lt"/>
          <a:ea typeface="MS PGothic" pitchFamily="34" charset="-128"/>
          <a:cs typeface="Andes ExtraLight"/>
        </a:defRPr>
      </a:lvl1pPr>
      <a:lvl2pPr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lnSpc>
          <a:spcPct val="150000"/>
        </a:lnSpc>
        <a:spcBef>
          <a:spcPts val="1800"/>
        </a:spcBef>
        <a:spcAft>
          <a:spcPct val="0"/>
        </a:spcAft>
        <a:buClr>
          <a:srgbClr val="404040"/>
        </a:buClr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1pPr>
      <a:lvl2pPr marL="2857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panose="020B0604020202020204" pitchFamily="34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2pPr>
      <a:lvl3pPr marL="2857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•"/>
        <a:defRPr>
          <a:solidFill>
            <a:schemeClr val="tx2"/>
          </a:solidFill>
          <a:latin typeface="Arial"/>
          <a:ea typeface="MS PGothic" pitchFamily="34" charset="-128"/>
          <a:cs typeface="Arial"/>
        </a:defRPr>
      </a:lvl3pPr>
      <a:lvl4pPr marL="8318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panose="020B0604020202020204" pitchFamily="34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4pPr>
      <a:lvl5pPr marL="1196975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panose="020B0604020202020204" pitchFamily="34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5pPr>
      <a:lvl6pPr marL="502920" indent="-228600" algn="l" rtl="0" fontAlgn="base">
        <a:spcBef>
          <a:spcPct val="20000"/>
        </a:spcBef>
        <a:spcAft>
          <a:spcPct val="0"/>
        </a:spcAft>
        <a:buClr>
          <a:schemeClr val="tx2">
            <a:lumMod val="65000"/>
            <a:lumOff val="35000"/>
          </a:schemeClr>
        </a:buClr>
        <a:buFont typeface="Arial"/>
        <a:buChar char="•"/>
        <a:defRPr sz="1800">
          <a:solidFill>
            <a:schemeClr val="tx2">
              <a:lumMod val="65000"/>
              <a:lumOff val="35000"/>
            </a:schemeClr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reeform 84"/>
          <p:cNvSpPr>
            <a:spLocks/>
          </p:cNvSpPr>
          <p:nvPr/>
        </p:nvSpPr>
        <p:spPr bwMode="auto">
          <a:xfrm flipH="1">
            <a:off x="8189913" y="6323013"/>
            <a:ext cx="349250" cy="534987"/>
          </a:xfrm>
          <a:custGeom>
            <a:avLst/>
            <a:gdLst>
              <a:gd name="T0" fmla="*/ 0 w 638"/>
              <a:gd name="T1" fmla="*/ 0 h 1194"/>
              <a:gd name="T2" fmla="*/ 2147483646 w 638"/>
              <a:gd name="T3" fmla="*/ 2147483646 h 1194"/>
              <a:gd name="T4" fmla="*/ 2147483646 w 638"/>
              <a:gd name="T5" fmla="*/ 2147483646 h 1194"/>
              <a:gd name="T6" fmla="*/ 2147483646 w 638"/>
              <a:gd name="T7" fmla="*/ 2147483646 h 1194"/>
              <a:gd name="T8" fmla="*/ 2147483646 w 638"/>
              <a:gd name="T9" fmla="*/ 2147483646 h 1194"/>
              <a:gd name="T10" fmla="*/ 2147483646 w 638"/>
              <a:gd name="T11" fmla="*/ 2147483646 h 1194"/>
              <a:gd name="T12" fmla="*/ 2147483646 w 638"/>
              <a:gd name="T13" fmla="*/ 2147483646 h 1194"/>
              <a:gd name="T14" fmla="*/ 2147483646 w 638"/>
              <a:gd name="T15" fmla="*/ 2147483646 h 1194"/>
              <a:gd name="T16" fmla="*/ 2147483646 w 638"/>
              <a:gd name="T17" fmla="*/ 2147483646 h 1194"/>
              <a:gd name="T18" fmla="*/ 2147483646 w 638"/>
              <a:gd name="T19" fmla="*/ 2147483646 h 1194"/>
              <a:gd name="T20" fmla="*/ 2147483646 w 638"/>
              <a:gd name="T21" fmla="*/ 2147483646 h 1194"/>
              <a:gd name="T22" fmla="*/ 2147483646 w 638"/>
              <a:gd name="T23" fmla="*/ 2147483646 h 1194"/>
              <a:gd name="T24" fmla="*/ 2147483646 w 638"/>
              <a:gd name="T25" fmla="*/ 2147483646 h 1194"/>
              <a:gd name="T26" fmla="*/ 2147483646 w 638"/>
              <a:gd name="T27" fmla="*/ 2147483646 h 1194"/>
              <a:gd name="T28" fmla="*/ 2147483646 w 638"/>
              <a:gd name="T29" fmla="*/ 2147483646 h 1194"/>
              <a:gd name="T30" fmla="*/ 2147483646 w 638"/>
              <a:gd name="T31" fmla="*/ 2147483646 h 1194"/>
              <a:gd name="T32" fmla="*/ 2147483646 w 638"/>
              <a:gd name="T33" fmla="*/ 2147483646 h 1194"/>
              <a:gd name="T34" fmla="*/ 2147483646 w 638"/>
              <a:gd name="T35" fmla="*/ 2147483646 h 1194"/>
              <a:gd name="T36" fmla="*/ 2147483646 w 638"/>
              <a:gd name="T37" fmla="*/ 2147483646 h 1194"/>
              <a:gd name="T38" fmla="*/ 2147483646 w 638"/>
              <a:gd name="T39" fmla="*/ 2147483646 h 1194"/>
              <a:gd name="T40" fmla="*/ 2147483646 w 638"/>
              <a:gd name="T41" fmla="*/ 2147483646 h 1194"/>
              <a:gd name="T42" fmla="*/ 2147483646 w 638"/>
              <a:gd name="T43" fmla="*/ 2147483646 h 1194"/>
              <a:gd name="T44" fmla="*/ 2147483646 w 638"/>
              <a:gd name="T45" fmla="*/ 2147483646 h 1194"/>
              <a:gd name="T46" fmla="*/ 2147483646 w 638"/>
              <a:gd name="T47" fmla="*/ 2147483646 h 1194"/>
              <a:gd name="T48" fmla="*/ 2147483646 w 638"/>
              <a:gd name="T49" fmla="*/ 2147483646 h 1194"/>
              <a:gd name="T50" fmla="*/ 2147483646 w 638"/>
              <a:gd name="T51" fmla="*/ 2147483646 h 1194"/>
              <a:gd name="T52" fmla="*/ 2147483646 w 638"/>
              <a:gd name="T53" fmla="*/ 2147483646 h 1194"/>
              <a:gd name="T54" fmla="*/ 2147483646 w 638"/>
              <a:gd name="T55" fmla="*/ 2147483646 h 1194"/>
              <a:gd name="T56" fmla="*/ 0 w 638"/>
              <a:gd name="T57" fmla="*/ 0 h 1194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638" h="1194">
                <a:moveTo>
                  <a:pt x="0" y="0"/>
                </a:moveTo>
                <a:lnTo>
                  <a:pt x="38" y="110"/>
                </a:lnTo>
                <a:lnTo>
                  <a:pt x="78" y="216"/>
                </a:lnTo>
                <a:lnTo>
                  <a:pt x="106" y="304"/>
                </a:lnTo>
                <a:lnTo>
                  <a:pt x="136" y="398"/>
                </a:lnTo>
                <a:lnTo>
                  <a:pt x="164" y="506"/>
                </a:lnTo>
                <a:lnTo>
                  <a:pt x="206" y="672"/>
                </a:lnTo>
                <a:lnTo>
                  <a:pt x="236" y="788"/>
                </a:lnTo>
                <a:lnTo>
                  <a:pt x="272" y="990"/>
                </a:lnTo>
                <a:lnTo>
                  <a:pt x="286" y="1086"/>
                </a:lnTo>
                <a:lnTo>
                  <a:pt x="302" y="1194"/>
                </a:lnTo>
                <a:lnTo>
                  <a:pt x="638" y="1194"/>
                </a:lnTo>
                <a:lnTo>
                  <a:pt x="624" y="1142"/>
                </a:lnTo>
                <a:lnTo>
                  <a:pt x="598" y="1060"/>
                </a:lnTo>
                <a:lnTo>
                  <a:pt x="572" y="980"/>
                </a:lnTo>
                <a:lnTo>
                  <a:pt x="548" y="912"/>
                </a:lnTo>
                <a:lnTo>
                  <a:pt x="494" y="784"/>
                </a:lnTo>
                <a:lnTo>
                  <a:pt x="456" y="698"/>
                </a:lnTo>
                <a:lnTo>
                  <a:pt x="424" y="626"/>
                </a:lnTo>
                <a:lnTo>
                  <a:pt x="378" y="532"/>
                </a:lnTo>
                <a:lnTo>
                  <a:pt x="340" y="470"/>
                </a:lnTo>
                <a:lnTo>
                  <a:pt x="306" y="414"/>
                </a:lnTo>
                <a:lnTo>
                  <a:pt x="268" y="342"/>
                </a:lnTo>
                <a:lnTo>
                  <a:pt x="228" y="286"/>
                </a:lnTo>
                <a:lnTo>
                  <a:pt x="174" y="210"/>
                </a:lnTo>
                <a:lnTo>
                  <a:pt x="122" y="140"/>
                </a:lnTo>
                <a:lnTo>
                  <a:pt x="58" y="52"/>
                </a:lnTo>
                <a:lnTo>
                  <a:pt x="30" y="2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/>
          <a:lstStyle/>
          <a:p>
            <a:endParaRPr lang="en-GB"/>
          </a:p>
        </p:txBody>
      </p:sp>
      <p:sp>
        <p:nvSpPr>
          <p:cNvPr id="5123" name="Freeform 85"/>
          <p:cNvSpPr>
            <a:spLocks/>
          </p:cNvSpPr>
          <p:nvPr/>
        </p:nvSpPr>
        <p:spPr bwMode="auto">
          <a:xfrm flipH="1">
            <a:off x="8545513" y="6146800"/>
            <a:ext cx="246062" cy="165100"/>
          </a:xfrm>
          <a:custGeom>
            <a:avLst/>
            <a:gdLst>
              <a:gd name="T0" fmla="*/ 2147483646 w 448"/>
              <a:gd name="T1" fmla="*/ 2147483646 h 372"/>
              <a:gd name="T2" fmla="*/ 2147483646 w 448"/>
              <a:gd name="T3" fmla="*/ 2147483646 h 372"/>
              <a:gd name="T4" fmla="*/ 2147483646 w 448"/>
              <a:gd name="T5" fmla="*/ 2147483646 h 372"/>
              <a:gd name="T6" fmla="*/ 2147483646 w 448"/>
              <a:gd name="T7" fmla="*/ 2147483646 h 372"/>
              <a:gd name="T8" fmla="*/ 2147483646 w 448"/>
              <a:gd name="T9" fmla="*/ 2147483646 h 372"/>
              <a:gd name="T10" fmla="*/ 2147483646 w 448"/>
              <a:gd name="T11" fmla="*/ 2147483646 h 372"/>
              <a:gd name="T12" fmla="*/ 0 w 448"/>
              <a:gd name="T13" fmla="*/ 0 h 372"/>
              <a:gd name="T14" fmla="*/ 2147483646 w 448"/>
              <a:gd name="T15" fmla="*/ 0 h 372"/>
              <a:gd name="T16" fmla="*/ 2147483646 w 448"/>
              <a:gd name="T17" fmla="*/ 2147483646 h 372"/>
              <a:gd name="T18" fmla="*/ 2147483646 w 448"/>
              <a:gd name="T19" fmla="*/ 2147483646 h 372"/>
              <a:gd name="T20" fmla="*/ 2147483646 w 448"/>
              <a:gd name="T21" fmla="*/ 2147483646 h 372"/>
              <a:gd name="T22" fmla="*/ 2147483646 w 448"/>
              <a:gd name="T23" fmla="*/ 2147483646 h 372"/>
              <a:gd name="T24" fmla="*/ 2147483646 w 448"/>
              <a:gd name="T25" fmla="*/ 2147483646 h 372"/>
              <a:gd name="T26" fmla="*/ 2147483646 w 448"/>
              <a:gd name="T27" fmla="*/ 2147483646 h 372"/>
              <a:gd name="T28" fmla="*/ 2147483646 w 448"/>
              <a:gd name="T29" fmla="*/ 2147483646 h 37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448" h="372">
                <a:moveTo>
                  <a:pt x="448" y="372"/>
                </a:moveTo>
                <a:lnTo>
                  <a:pt x="388" y="302"/>
                </a:lnTo>
                <a:lnTo>
                  <a:pt x="280" y="208"/>
                </a:lnTo>
                <a:lnTo>
                  <a:pt x="210" y="142"/>
                </a:lnTo>
                <a:lnTo>
                  <a:pt x="140" y="94"/>
                </a:lnTo>
                <a:lnTo>
                  <a:pt x="64" y="44"/>
                </a:lnTo>
                <a:lnTo>
                  <a:pt x="0" y="0"/>
                </a:lnTo>
                <a:lnTo>
                  <a:pt x="280" y="0"/>
                </a:lnTo>
                <a:lnTo>
                  <a:pt x="300" y="36"/>
                </a:lnTo>
                <a:lnTo>
                  <a:pt x="324" y="82"/>
                </a:lnTo>
                <a:lnTo>
                  <a:pt x="346" y="134"/>
                </a:lnTo>
                <a:lnTo>
                  <a:pt x="378" y="206"/>
                </a:lnTo>
                <a:lnTo>
                  <a:pt x="408" y="264"/>
                </a:lnTo>
                <a:lnTo>
                  <a:pt x="434" y="334"/>
                </a:lnTo>
                <a:lnTo>
                  <a:pt x="448" y="372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/>
          <a:lstStyle/>
          <a:p>
            <a:endParaRPr lang="en-GB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88" y="301625"/>
            <a:ext cx="8461375" cy="1208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88" y="1697038"/>
            <a:ext cx="8478837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Paragraph content</a:t>
            </a:r>
          </a:p>
          <a:p>
            <a:pPr lvl="1"/>
            <a:r>
              <a:rPr lang="en-US" dirty="0"/>
              <a:t>Bullets</a:t>
            </a:r>
          </a:p>
          <a:p>
            <a:pPr lvl="5"/>
            <a:r>
              <a:rPr lang="en-US" dirty="0"/>
              <a:t>Bullets</a:t>
            </a:r>
          </a:p>
          <a:p>
            <a:pPr lvl="3"/>
            <a:r>
              <a:rPr lang="en-US" dirty="0"/>
              <a:t>Bullets</a:t>
            </a:r>
          </a:p>
          <a:p>
            <a:pPr lvl="4"/>
            <a:r>
              <a:rPr lang="en-US" dirty="0"/>
              <a:t>Bullets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57188" y="6350000"/>
            <a:ext cx="552450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100" b="0">
                <a:solidFill>
                  <a:srgbClr val="7F7F7F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AB75E85-CB66-4CF0-A2F9-002B7574581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127" name="TextBox 7"/>
          <p:cNvSpPr txBox="1">
            <a:spLocks noChangeArrowheads="1"/>
          </p:cNvSpPr>
          <p:nvPr/>
        </p:nvSpPr>
        <p:spPr bwMode="auto">
          <a:xfrm>
            <a:off x="8683625" y="6207125"/>
            <a:ext cx="1841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endParaRPr lang="en-US" dirty="0"/>
          </a:p>
        </p:txBody>
      </p:sp>
      <p:pic>
        <p:nvPicPr>
          <p:cNvPr id="5128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5150" y="6311900"/>
            <a:ext cx="1982788" cy="388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003300" y="6356350"/>
            <a:ext cx="57070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 b="0">
                <a:solidFill>
                  <a:srgbClr val="7F7F7F"/>
                </a:solidFill>
                <a:latin typeface="+mn-lt"/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85" r:id="rId1"/>
    <p:sldLayoutId id="2147485886" r:id="rId2"/>
    <p:sldLayoutId id="2147485911" r:id="rId3"/>
    <p:sldLayoutId id="2147485887" r:id="rId4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2200">
          <a:solidFill>
            <a:srgbClr val="595959"/>
          </a:solidFill>
          <a:latin typeface="+mn-lt"/>
          <a:ea typeface="MS PGothic" pitchFamily="34" charset="-128"/>
          <a:cs typeface="Andes ExtraLight"/>
        </a:defRPr>
      </a:lvl1pPr>
      <a:lvl2pPr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lnSpc>
          <a:spcPct val="150000"/>
        </a:lnSpc>
        <a:spcBef>
          <a:spcPts val="1800"/>
        </a:spcBef>
        <a:spcAft>
          <a:spcPct val="0"/>
        </a:spcAft>
        <a:buClr>
          <a:srgbClr val="404040"/>
        </a:buClr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1pPr>
      <a:lvl2pPr marL="2857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panose="020B0604020202020204" pitchFamily="34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2pPr>
      <a:lvl3pPr marL="2857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•"/>
        <a:defRPr>
          <a:solidFill>
            <a:schemeClr val="tx2"/>
          </a:solidFill>
          <a:latin typeface="Arial"/>
          <a:ea typeface="MS PGothic" pitchFamily="34" charset="-128"/>
          <a:cs typeface="Arial"/>
        </a:defRPr>
      </a:lvl3pPr>
      <a:lvl4pPr marL="8318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panose="020B0604020202020204" pitchFamily="34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4pPr>
      <a:lvl5pPr marL="1196975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panose="020B0604020202020204" pitchFamily="34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5pPr>
      <a:lvl6pPr marL="502920" indent="-228600" algn="l" rtl="0" fontAlgn="base">
        <a:spcBef>
          <a:spcPct val="20000"/>
        </a:spcBef>
        <a:spcAft>
          <a:spcPct val="0"/>
        </a:spcAft>
        <a:buClr>
          <a:schemeClr val="tx2">
            <a:lumMod val="65000"/>
            <a:lumOff val="35000"/>
          </a:schemeClr>
        </a:buClr>
        <a:buFont typeface="Arial"/>
        <a:buChar char="•"/>
        <a:defRPr sz="1800">
          <a:solidFill>
            <a:schemeClr val="tx2">
              <a:lumMod val="65000"/>
              <a:lumOff val="35000"/>
            </a:schemeClr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reeform 84"/>
          <p:cNvSpPr>
            <a:spLocks/>
          </p:cNvSpPr>
          <p:nvPr/>
        </p:nvSpPr>
        <p:spPr bwMode="auto">
          <a:xfrm flipH="1">
            <a:off x="8189913" y="6323013"/>
            <a:ext cx="349250" cy="534987"/>
          </a:xfrm>
          <a:custGeom>
            <a:avLst/>
            <a:gdLst>
              <a:gd name="T0" fmla="*/ 0 w 638"/>
              <a:gd name="T1" fmla="*/ 0 h 1194"/>
              <a:gd name="T2" fmla="*/ 2147483646 w 638"/>
              <a:gd name="T3" fmla="*/ 2147483646 h 1194"/>
              <a:gd name="T4" fmla="*/ 2147483646 w 638"/>
              <a:gd name="T5" fmla="*/ 2147483646 h 1194"/>
              <a:gd name="T6" fmla="*/ 2147483646 w 638"/>
              <a:gd name="T7" fmla="*/ 2147483646 h 1194"/>
              <a:gd name="T8" fmla="*/ 2147483646 w 638"/>
              <a:gd name="T9" fmla="*/ 2147483646 h 1194"/>
              <a:gd name="T10" fmla="*/ 2147483646 w 638"/>
              <a:gd name="T11" fmla="*/ 2147483646 h 1194"/>
              <a:gd name="T12" fmla="*/ 2147483646 w 638"/>
              <a:gd name="T13" fmla="*/ 2147483646 h 1194"/>
              <a:gd name="T14" fmla="*/ 2147483646 w 638"/>
              <a:gd name="T15" fmla="*/ 2147483646 h 1194"/>
              <a:gd name="T16" fmla="*/ 2147483646 w 638"/>
              <a:gd name="T17" fmla="*/ 2147483646 h 1194"/>
              <a:gd name="T18" fmla="*/ 2147483646 w 638"/>
              <a:gd name="T19" fmla="*/ 2147483646 h 1194"/>
              <a:gd name="T20" fmla="*/ 2147483646 w 638"/>
              <a:gd name="T21" fmla="*/ 2147483646 h 1194"/>
              <a:gd name="T22" fmla="*/ 2147483646 w 638"/>
              <a:gd name="T23" fmla="*/ 2147483646 h 1194"/>
              <a:gd name="T24" fmla="*/ 2147483646 w 638"/>
              <a:gd name="T25" fmla="*/ 2147483646 h 1194"/>
              <a:gd name="T26" fmla="*/ 2147483646 w 638"/>
              <a:gd name="T27" fmla="*/ 2147483646 h 1194"/>
              <a:gd name="T28" fmla="*/ 2147483646 w 638"/>
              <a:gd name="T29" fmla="*/ 2147483646 h 1194"/>
              <a:gd name="T30" fmla="*/ 2147483646 w 638"/>
              <a:gd name="T31" fmla="*/ 2147483646 h 1194"/>
              <a:gd name="T32" fmla="*/ 2147483646 w 638"/>
              <a:gd name="T33" fmla="*/ 2147483646 h 1194"/>
              <a:gd name="T34" fmla="*/ 2147483646 w 638"/>
              <a:gd name="T35" fmla="*/ 2147483646 h 1194"/>
              <a:gd name="T36" fmla="*/ 2147483646 w 638"/>
              <a:gd name="T37" fmla="*/ 2147483646 h 1194"/>
              <a:gd name="T38" fmla="*/ 2147483646 w 638"/>
              <a:gd name="T39" fmla="*/ 2147483646 h 1194"/>
              <a:gd name="T40" fmla="*/ 2147483646 w 638"/>
              <a:gd name="T41" fmla="*/ 2147483646 h 1194"/>
              <a:gd name="T42" fmla="*/ 2147483646 w 638"/>
              <a:gd name="T43" fmla="*/ 2147483646 h 1194"/>
              <a:gd name="T44" fmla="*/ 2147483646 w 638"/>
              <a:gd name="T45" fmla="*/ 2147483646 h 1194"/>
              <a:gd name="T46" fmla="*/ 2147483646 w 638"/>
              <a:gd name="T47" fmla="*/ 2147483646 h 1194"/>
              <a:gd name="T48" fmla="*/ 2147483646 w 638"/>
              <a:gd name="T49" fmla="*/ 2147483646 h 1194"/>
              <a:gd name="T50" fmla="*/ 2147483646 w 638"/>
              <a:gd name="T51" fmla="*/ 2147483646 h 1194"/>
              <a:gd name="T52" fmla="*/ 2147483646 w 638"/>
              <a:gd name="T53" fmla="*/ 2147483646 h 1194"/>
              <a:gd name="T54" fmla="*/ 2147483646 w 638"/>
              <a:gd name="T55" fmla="*/ 2147483646 h 1194"/>
              <a:gd name="T56" fmla="*/ 0 w 638"/>
              <a:gd name="T57" fmla="*/ 0 h 1194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638" h="1194">
                <a:moveTo>
                  <a:pt x="0" y="0"/>
                </a:moveTo>
                <a:lnTo>
                  <a:pt x="38" y="110"/>
                </a:lnTo>
                <a:lnTo>
                  <a:pt x="78" y="216"/>
                </a:lnTo>
                <a:lnTo>
                  <a:pt x="106" y="304"/>
                </a:lnTo>
                <a:lnTo>
                  <a:pt x="136" y="398"/>
                </a:lnTo>
                <a:lnTo>
                  <a:pt x="164" y="506"/>
                </a:lnTo>
                <a:lnTo>
                  <a:pt x="206" y="672"/>
                </a:lnTo>
                <a:lnTo>
                  <a:pt x="236" y="788"/>
                </a:lnTo>
                <a:lnTo>
                  <a:pt x="272" y="990"/>
                </a:lnTo>
                <a:lnTo>
                  <a:pt x="286" y="1086"/>
                </a:lnTo>
                <a:lnTo>
                  <a:pt x="302" y="1194"/>
                </a:lnTo>
                <a:lnTo>
                  <a:pt x="638" y="1194"/>
                </a:lnTo>
                <a:lnTo>
                  <a:pt x="624" y="1142"/>
                </a:lnTo>
                <a:lnTo>
                  <a:pt x="598" y="1060"/>
                </a:lnTo>
                <a:lnTo>
                  <a:pt x="572" y="980"/>
                </a:lnTo>
                <a:lnTo>
                  <a:pt x="548" y="912"/>
                </a:lnTo>
                <a:lnTo>
                  <a:pt x="494" y="784"/>
                </a:lnTo>
                <a:lnTo>
                  <a:pt x="456" y="698"/>
                </a:lnTo>
                <a:lnTo>
                  <a:pt x="424" y="626"/>
                </a:lnTo>
                <a:lnTo>
                  <a:pt x="378" y="532"/>
                </a:lnTo>
                <a:lnTo>
                  <a:pt x="340" y="470"/>
                </a:lnTo>
                <a:lnTo>
                  <a:pt x="306" y="414"/>
                </a:lnTo>
                <a:lnTo>
                  <a:pt x="268" y="342"/>
                </a:lnTo>
                <a:lnTo>
                  <a:pt x="228" y="286"/>
                </a:lnTo>
                <a:lnTo>
                  <a:pt x="174" y="210"/>
                </a:lnTo>
                <a:lnTo>
                  <a:pt x="122" y="140"/>
                </a:lnTo>
                <a:lnTo>
                  <a:pt x="58" y="52"/>
                </a:lnTo>
                <a:lnTo>
                  <a:pt x="30" y="2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/>
          <a:lstStyle/>
          <a:p>
            <a:endParaRPr lang="en-GB"/>
          </a:p>
        </p:txBody>
      </p:sp>
      <p:sp>
        <p:nvSpPr>
          <p:cNvPr id="6147" name="Freeform 85"/>
          <p:cNvSpPr>
            <a:spLocks/>
          </p:cNvSpPr>
          <p:nvPr/>
        </p:nvSpPr>
        <p:spPr bwMode="auto">
          <a:xfrm flipH="1">
            <a:off x="8545513" y="6146800"/>
            <a:ext cx="246062" cy="165100"/>
          </a:xfrm>
          <a:custGeom>
            <a:avLst/>
            <a:gdLst>
              <a:gd name="T0" fmla="*/ 2147483646 w 448"/>
              <a:gd name="T1" fmla="*/ 2147483646 h 372"/>
              <a:gd name="T2" fmla="*/ 2147483646 w 448"/>
              <a:gd name="T3" fmla="*/ 2147483646 h 372"/>
              <a:gd name="T4" fmla="*/ 2147483646 w 448"/>
              <a:gd name="T5" fmla="*/ 2147483646 h 372"/>
              <a:gd name="T6" fmla="*/ 2147483646 w 448"/>
              <a:gd name="T7" fmla="*/ 2147483646 h 372"/>
              <a:gd name="T8" fmla="*/ 2147483646 w 448"/>
              <a:gd name="T9" fmla="*/ 2147483646 h 372"/>
              <a:gd name="T10" fmla="*/ 2147483646 w 448"/>
              <a:gd name="T11" fmla="*/ 2147483646 h 372"/>
              <a:gd name="T12" fmla="*/ 0 w 448"/>
              <a:gd name="T13" fmla="*/ 0 h 372"/>
              <a:gd name="T14" fmla="*/ 2147483646 w 448"/>
              <a:gd name="T15" fmla="*/ 0 h 372"/>
              <a:gd name="T16" fmla="*/ 2147483646 w 448"/>
              <a:gd name="T17" fmla="*/ 2147483646 h 372"/>
              <a:gd name="T18" fmla="*/ 2147483646 w 448"/>
              <a:gd name="T19" fmla="*/ 2147483646 h 372"/>
              <a:gd name="T20" fmla="*/ 2147483646 w 448"/>
              <a:gd name="T21" fmla="*/ 2147483646 h 372"/>
              <a:gd name="T22" fmla="*/ 2147483646 w 448"/>
              <a:gd name="T23" fmla="*/ 2147483646 h 372"/>
              <a:gd name="T24" fmla="*/ 2147483646 w 448"/>
              <a:gd name="T25" fmla="*/ 2147483646 h 372"/>
              <a:gd name="T26" fmla="*/ 2147483646 w 448"/>
              <a:gd name="T27" fmla="*/ 2147483646 h 372"/>
              <a:gd name="T28" fmla="*/ 2147483646 w 448"/>
              <a:gd name="T29" fmla="*/ 2147483646 h 37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448" h="372">
                <a:moveTo>
                  <a:pt x="448" y="372"/>
                </a:moveTo>
                <a:lnTo>
                  <a:pt x="388" y="302"/>
                </a:lnTo>
                <a:lnTo>
                  <a:pt x="280" y="208"/>
                </a:lnTo>
                <a:lnTo>
                  <a:pt x="210" y="142"/>
                </a:lnTo>
                <a:lnTo>
                  <a:pt x="140" y="94"/>
                </a:lnTo>
                <a:lnTo>
                  <a:pt x="64" y="44"/>
                </a:lnTo>
                <a:lnTo>
                  <a:pt x="0" y="0"/>
                </a:lnTo>
                <a:lnTo>
                  <a:pt x="280" y="0"/>
                </a:lnTo>
                <a:lnTo>
                  <a:pt x="300" y="36"/>
                </a:lnTo>
                <a:lnTo>
                  <a:pt x="324" y="82"/>
                </a:lnTo>
                <a:lnTo>
                  <a:pt x="346" y="134"/>
                </a:lnTo>
                <a:lnTo>
                  <a:pt x="378" y="206"/>
                </a:lnTo>
                <a:lnTo>
                  <a:pt x="408" y="264"/>
                </a:lnTo>
                <a:lnTo>
                  <a:pt x="434" y="334"/>
                </a:lnTo>
                <a:lnTo>
                  <a:pt x="448" y="372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/>
          <a:lstStyle/>
          <a:p>
            <a:endParaRPr lang="en-GB"/>
          </a:p>
        </p:txBody>
      </p:sp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88" y="301625"/>
            <a:ext cx="8461375" cy="1208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3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88" y="1697038"/>
            <a:ext cx="8478837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Paragraph content</a:t>
            </a:r>
          </a:p>
          <a:p>
            <a:pPr lvl="1"/>
            <a:r>
              <a:rPr lang="en-US" dirty="0"/>
              <a:t>Bullets</a:t>
            </a:r>
          </a:p>
          <a:p>
            <a:pPr lvl="5"/>
            <a:r>
              <a:rPr lang="en-US" dirty="0"/>
              <a:t>Bullets</a:t>
            </a:r>
          </a:p>
          <a:p>
            <a:pPr lvl="3"/>
            <a:r>
              <a:rPr lang="en-US" dirty="0"/>
              <a:t>Bullets</a:t>
            </a:r>
          </a:p>
          <a:p>
            <a:pPr lvl="4"/>
            <a:r>
              <a:rPr lang="en-US" dirty="0"/>
              <a:t>Bullets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57188" y="6350000"/>
            <a:ext cx="552450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100" b="0">
                <a:solidFill>
                  <a:srgbClr val="7F7F7F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44F3746-EFA0-4DD2-8B27-DD27EB5CDD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151" name="TextBox 7"/>
          <p:cNvSpPr txBox="1">
            <a:spLocks noChangeArrowheads="1"/>
          </p:cNvSpPr>
          <p:nvPr/>
        </p:nvSpPr>
        <p:spPr bwMode="auto">
          <a:xfrm>
            <a:off x="8683625" y="6207125"/>
            <a:ext cx="1841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endParaRPr lang="en-US" dirty="0"/>
          </a:p>
        </p:txBody>
      </p:sp>
      <p:pic>
        <p:nvPicPr>
          <p:cNvPr id="6152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5150" y="6311900"/>
            <a:ext cx="1982788" cy="388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003300" y="6356350"/>
            <a:ext cx="57070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 b="0">
                <a:solidFill>
                  <a:srgbClr val="7F7F7F"/>
                </a:solidFill>
                <a:latin typeface="+mn-lt"/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88" r:id="rId1"/>
    <p:sldLayoutId id="2147485889" r:id="rId2"/>
    <p:sldLayoutId id="2147485912" r:id="rId3"/>
    <p:sldLayoutId id="2147485890" r:id="rId4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2200" cap="all">
          <a:solidFill>
            <a:srgbClr val="595959"/>
          </a:solidFill>
          <a:latin typeface="+mn-lt"/>
          <a:ea typeface="MS PGothic" pitchFamily="34" charset="-128"/>
          <a:cs typeface="Andes ExtraLight"/>
        </a:defRPr>
      </a:lvl1pPr>
      <a:lvl2pPr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lnSpc>
          <a:spcPct val="150000"/>
        </a:lnSpc>
        <a:spcBef>
          <a:spcPts val="1800"/>
        </a:spcBef>
        <a:spcAft>
          <a:spcPct val="0"/>
        </a:spcAft>
        <a:buClr>
          <a:srgbClr val="404040"/>
        </a:buClr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1pPr>
      <a:lvl2pPr marL="2857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panose="020B0604020202020204" pitchFamily="34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2pPr>
      <a:lvl3pPr marL="2857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•"/>
        <a:defRPr>
          <a:solidFill>
            <a:schemeClr val="tx2"/>
          </a:solidFill>
          <a:latin typeface="Arial"/>
          <a:ea typeface="MS PGothic" pitchFamily="34" charset="-128"/>
          <a:cs typeface="Arial"/>
        </a:defRPr>
      </a:lvl3pPr>
      <a:lvl4pPr marL="8318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panose="020B0604020202020204" pitchFamily="34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4pPr>
      <a:lvl5pPr marL="1196975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panose="020B0604020202020204" pitchFamily="34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5pPr>
      <a:lvl6pPr marL="502920" indent="-228600" algn="l" rtl="0" fontAlgn="base">
        <a:spcBef>
          <a:spcPct val="20000"/>
        </a:spcBef>
        <a:spcAft>
          <a:spcPct val="0"/>
        </a:spcAft>
        <a:buClr>
          <a:schemeClr val="tx2">
            <a:lumMod val="65000"/>
            <a:lumOff val="35000"/>
          </a:schemeClr>
        </a:buClr>
        <a:buFont typeface="Arial"/>
        <a:buChar char="•"/>
        <a:defRPr sz="1800">
          <a:solidFill>
            <a:schemeClr val="tx2">
              <a:lumMod val="65000"/>
              <a:lumOff val="35000"/>
            </a:schemeClr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reeform 84"/>
          <p:cNvSpPr>
            <a:spLocks/>
          </p:cNvSpPr>
          <p:nvPr/>
        </p:nvSpPr>
        <p:spPr bwMode="auto">
          <a:xfrm flipH="1">
            <a:off x="8189913" y="6323013"/>
            <a:ext cx="349250" cy="534987"/>
          </a:xfrm>
          <a:custGeom>
            <a:avLst/>
            <a:gdLst>
              <a:gd name="T0" fmla="*/ 0 w 638"/>
              <a:gd name="T1" fmla="*/ 0 h 1194"/>
              <a:gd name="T2" fmla="*/ 2147483646 w 638"/>
              <a:gd name="T3" fmla="*/ 2147483646 h 1194"/>
              <a:gd name="T4" fmla="*/ 2147483646 w 638"/>
              <a:gd name="T5" fmla="*/ 2147483646 h 1194"/>
              <a:gd name="T6" fmla="*/ 2147483646 w 638"/>
              <a:gd name="T7" fmla="*/ 2147483646 h 1194"/>
              <a:gd name="T8" fmla="*/ 2147483646 w 638"/>
              <a:gd name="T9" fmla="*/ 2147483646 h 1194"/>
              <a:gd name="T10" fmla="*/ 2147483646 w 638"/>
              <a:gd name="T11" fmla="*/ 2147483646 h 1194"/>
              <a:gd name="T12" fmla="*/ 2147483646 w 638"/>
              <a:gd name="T13" fmla="*/ 2147483646 h 1194"/>
              <a:gd name="T14" fmla="*/ 2147483646 w 638"/>
              <a:gd name="T15" fmla="*/ 2147483646 h 1194"/>
              <a:gd name="T16" fmla="*/ 2147483646 w 638"/>
              <a:gd name="T17" fmla="*/ 2147483646 h 1194"/>
              <a:gd name="T18" fmla="*/ 2147483646 w 638"/>
              <a:gd name="T19" fmla="*/ 2147483646 h 1194"/>
              <a:gd name="T20" fmla="*/ 2147483646 w 638"/>
              <a:gd name="T21" fmla="*/ 2147483646 h 1194"/>
              <a:gd name="T22" fmla="*/ 2147483646 w 638"/>
              <a:gd name="T23" fmla="*/ 2147483646 h 1194"/>
              <a:gd name="T24" fmla="*/ 2147483646 w 638"/>
              <a:gd name="T25" fmla="*/ 2147483646 h 1194"/>
              <a:gd name="T26" fmla="*/ 2147483646 w 638"/>
              <a:gd name="T27" fmla="*/ 2147483646 h 1194"/>
              <a:gd name="T28" fmla="*/ 2147483646 w 638"/>
              <a:gd name="T29" fmla="*/ 2147483646 h 1194"/>
              <a:gd name="T30" fmla="*/ 2147483646 w 638"/>
              <a:gd name="T31" fmla="*/ 2147483646 h 1194"/>
              <a:gd name="T32" fmla="*/ 2147483646 w 638"/>
              <a:gd name="T33" fmla="*/ 2147483646 h 1194"/>
              <a:gd name="T34" fmla="*/ 2147483646 w 638"/>
              <a:gd name="T35" fmla="*/ 2147483646 h 1194"/>
              <a:gd name="T36" fmla="*/ 2147483646 w 638"/>
              <a:gd name="T37" fmla="*/ 2147483646 h 1194"/>
              <a:gd name="T38" fmla="*/ 2147483646 w 638"/>
              <a:gd name="T39" fmla="*/ 2147483646 h 1194"/>
              <a:gd name="T40" fmla="*/ 2147483646 w 638"/>
              <a:gd name="T41" fmla="*/ 2147483646 h 1194"/>
              <a:gd name="T42" fmla="*/ 2147483646 w 638"/>
              <a:gd name="T43" fmla="*/ 2147483646 h 1194"/>
              <a:gd name="T44" fmla="*/ 2147483646 w 638"/>
              <a:gd name="T45" fmla="*/ 2147483646 h 1194"/>
              <a:gd name="T46" fmla="*/ 2147483646 w 638"/>
              <a:gd name="T47" fmla="*/ 2147483646 h 1194"/>
              <a:gd name="T48" fmla="*/ 2147483646 w 638"/>
              <a:gd name="T49" fmla="*/ 2147483646 h 1194"/>
              <a:gd name="T50" fmla="*/ 2147483646 w 638"/>
              <a:gd name="T51" fmla="*/ 2147483646 h 1194"/>
              <a:gd name="T52" fmla="*/ 2147483646 w 638"/>
              <a:gd name="T53" fmla="*/ 2147483646 h 1194"/>
              <a:gd name="T54" fmla="*/ 2147483646 w 638"/>
              <a:gd name="T55" fmla="*/ 2147483646 h 1194"/>
              <a:gd name="T56" fmla="*/ 0 w 638"/>
              <a:gd name="T57" fmla="*/ 0 h 1194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638" h="1194">
                <a:moveTo>
                  <a:pt x="0" y="0"/>
                </a:moveTo>
                <a:lnTo>
                  <a:pt x="38" y="110"/>
                </a:lnTo>
                <a:lnTo>
                  <a:pt x="78" y="216"/>
                </a:lnTo>
                <a:lnTo>
                  <a:pt x="106" y="304"/>
                </a:lnTo>
                <a:lnTo>
                  <a:pt x="136" y="398"/>
                </a:lnTo>
                <a:lnTo>
                  <a:pt x="164" y="506"/>
                </a:lnTo>
                <a:lnTo>
                  <a:pt x="206" y="672"/>
                </a:lnTo>
                <a:lnTo>
                  <a:pt x="236" y="788"/>
                </a:lnTo>
                <a:lnTo>
                  <a:pt x="272" y="990"/>
                </a:lnTo>
                <a:lnTo>
                  <a:pt x="286" y="1086"/>
                </a:lnTo>
                <a:lnTo>
                  <a:pt x="302" y="1194"/>
                </a:lnTo>
                <a:lnTo>
                  <a:pt x="638" y="1194"/>
                </a:lnTo>
                <a:lnTo>
                  <a:pt x="624" y="1142"/>
                </a:lnTo>
                <a:lnTo>
                  <a:pt x="598" y="1060"/>
                </a:lnTo>
                <a:lnTo>
                  <a:pt x="572" y="980"/>
                </a:lnTo>
                <a:lnTo>
                  <a:pt x="548" y="912"/>
                </a:lnTo>
                <a:lnTo>
                  <a:pt x="494" y="784"/>
                </a:lnTo>
                <a:lnTo>
                  <a:pt x="456" y="698"/>
                </a:lnTo>
                <a:lnTo>
                  <a:pt x="424" y="626"/>
                </a:lnTo>
                <a:lnTo>
                  <a:pt x="378" y="532"/>
                </a:lnTo>
                <a:lnTo>
                  <a:pt x="340" y="470"/>
                </a:lnTo>
                <a:lnTo>
                  <a:pt x="306" y="414"/>
                </a:lnTo>
                <a:lnTo>
                  <a:pt x="268" y="342"/>
                </a:lnTo>
                <a:lnTo>
                  <a:pt x="228" y="286"/>
                </a:lnTo>
                <a:lnTo>
                  <a:pt x="174" y="210"/>
                </a:lnTo>
                <a:lnTo>
                  <a:pt x="122" y="140"/>
                </a:lnTo>
                <a:lnTo>
                  <a:pt x="58" y="52"/>
                </a:lnTo>
                <a:lnTo>
                  <a:pt x="30" y="2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/>
          <a:lstStyle/>
          <a:p>
            <a:endParaRPr lang="en-GB"/>
          </a:p>
        </p:txBody>
      </p:sp>
      <p:sp>
        <p:nvSpPr>
          <p:cNvPr id="7171" name="Freeform 85"/>
          <p:cNvSpPr>
            <a:spLocks/>
          </p:cNvSpPr>
          <p:nvPr/>
        </p:nvSpPr>
        <p:spPr bwMode="auto">
          <a:xfrm flipH="1">
            <a:off x="8545513" y="6146800"/>
            <a:ext cx="246062" cy="165100"/>
          </a:xfrm>
          <a:custGeom>
            <a:avLst/>
            <a:gdLst>
              <a:gd name="T0" fmla="*/ 2147483646 w 448"/>
              <a:gd name="T1" fmla="*/ 2147483646 h 372"/>
              <a:gd name="T2" fmla="*/ 2147483646 w 448"/>
              <a:gd name="T3" fmla="*/ 2147483646 h 372"/>
              <a:gd name="T4" fmla="*/ 2147483646 w 448"/>
              <a:gd name="T5" fmla="*/ 2147483646 h 372"/>
              <a:gd name="T6" fmla="*/ 2147483646 w 448"/>
              <a:gd name="T7" fmla="*/ 2147483646 h 372"/>
              <a:gd name="T8" fmla="*/ 2147483646 w 448"/>
              <a:gd name="T9" fmla="*/ 2147483646 h 372"/>
              <a:gd name="T10" fmla="*/ 2147483646 w 448"/>
              <a:gd name="T11" fmla="*/ 2147483646 h 372"/>
              <a:gd name="T12" fmla="*/ 0 w 448"/>
              <a:gd name="T13" fmla="*/ 0 h 372"/>
              <a:gd name="T14" fmla="*/ 2147483646 w 448"/>
              <a:gd name="T15" fmla="*/ 0 h 372"/>
              <a:gd name="T16" fmla="*/ 2147483646 w 448"/>
              <a:gd name="T17" fmla="*/ 2147483646 h 372"/>
              <a:gd name="T18" fmla="*/ 2147483646 w 448"/>
              <a:gd name="T19" fmla="*/ 2147483646 h 372"/>
              <a:gd name="T20" fmla="*/ 2147483646 w 448"/>
              <a:gd name="T21" fmla="*/ 2147483646 h 372"/>
              <a:gd name="T22" fmla="*/ 2147483646 w 448"/>
              <a:gd name="T23" fmla="*/ 2147483646 h 372"/>
              <a:gd name="T24" fmla="*/ 2147483646 w 448"/>
              <a:gd name="T25" fmla="*/ 2147483646 h 372"/>
              <a:gd name="T26" fmla="*/ 2147483646 w 448"/>
              <a:gd name="T27" fmla="*/ 2147483646 h 372"/>
              <a:gd name="T28" fmla="*/ 2147483646 w 448"/>
              <a:gd name="T29" fmla="*/ 2147483646 h 37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448" h="372">
                <a:moveTo>
                  <a:pt x="448" y="372"/>
                </a:moveTo>
                <a:lnTo>
                  <a:pt x="388" y="302"/>
                </a:lnTo>
                <a:lnTo>
                  <a:pt x="280" y="208"/>
                </a:lnTo>
                <a:lnTo>
                  <a:pt x="210" y="142"/>
                </a:lnTo>
                <a:lnTo>
                  <a:pt x="140" y="94"/>
                </a:lnTo>
                <a:lnTo>
                  <a:pt x="64" y="44"/>
                </a:lnTo>
                <a:lnTo>
                  <a:pt x="0" y="0"/>
                </a:lnTo>
                <a:lnTo>
                  <a:pt x="280" y="0"/>
                </a:lnTo>
                <a:lnTo>
                  <a:pt x="300" y="36"/>
                </a:lnTo>
                <a:lnTo>
                  <a:pt x="324" y="82"/>
                </a:lnTo>
                <a:lnTo>
                  <a:pt x="346" y="134"/>
                </a:lnTo>
                <a:lnTo>
                  <a:pt x="378" y="206"/>
                </a:lnTo>
                <a:lnTo>
                  <a:pt x="408" y="264"/>
                </a:lnTo>
                <a:lnTo>
                  <a:pt x="434" y="334"/>
                </a:lnTo>
                <a:lnTo>
                  <a:pt x="448" y="372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/>
          <a:lstStyle/>
          <a:p>
            <a:endParaRPr lang="en-GB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88" y="301625"/>
            <a:ext cx="8461375" cy="1208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88" y="1697038"/>
            <a:ext cx="8478837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Paragraph content</a:t>
            </a:r>
          </a:p>
          <a:p>
            <a:pPr lvl="1"/>
            <a:r>
              <a:rPr lang="en-US" dirty="0"/>
              <a:t>Bullets</a:t>
            </a:r>
          </a:p>
          <a:p>
            <a:pPr lvl="5"/>
            <a:r>
              <a:rPr lang="en-US" dirty="0"/>
              <a:t>Bullets</a:t>
            </a:r>
          </a:p>
          <a:p>
            <a:pPr lvl="3"/>
            <a:r>
              <a:rPr lang="en-US" dirty="0"/>
              <a:t>Bullets</a:t>
            </a:r>
          </a:p>
          <a:p>
            <a:pPr lvl="4"/>
            <a:r>
              <a:rPr lang="en-US" dirty="0"/>
              <a:t>Bullets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57188" y="6350000"/>
            <a:ext cx="552450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100" b="0">
                <a:solidFill>
                  <a:srgbClr val="7F7F7F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A257808-8EA3-4CA3-9BDF-09B5B64E73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175" name="TextBox 7"/>
          <p:cNvSpPr txBox="1">
            <a:spLocks noChangeArrowheads="1"/>
          </p:cNvSpPr>
          <p:nvPr/>
        </p:nvSpPr>
        <p:spPr bwMode="auto">
          <a:xfrm>
            <a:off x="8683625" y="6207125"/>
            <a:ext cx="1841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endParaRPr lang="en-US" dirty="0"/>
          </a:p>
        </p:txBody>
      </p:sp>
      <p:pic>
        <p:nvPicPr>
          <p:cNvPr id="7176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5150" y="6311900"/>
            <a:ext cx="1982788" cy="388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003300" y="6356350"/>
            <a:ext cx="57070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 b="0">
                <a:solidFill>
                  <a:srgbClr val="7F7F7F"/>
                </a:solidFill>
                <a:latin typeface="+mn-lt"/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13" r:id="rId1"/>
    <p:sldLayoutId id="2147485914" r:id="rId2"/>
    <p:sldLayoutId id="2147485891" r:id="rId3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2200">
          <a:solidFill>
            <a:srgbClr val="595959"/>
          </a:solidFill>
          <a:latin typeface="+mn-lt"/>
          <a:ea typeface="MS PGothic" pitchFamily="34" charset="-128"/>
          <a:cs typeface="Andes ExtraLight"/>
        </a:defRPr>
      </a:lvl1pPr>
      <a:lvl2pPr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lnSpc>
          <a:spcPct val="150000"/>
        </a:lnSpc>
        <a:spcBef>
          <a:spcPts val="1800"/>
        </a:spcBef>
        <a:spcAft>
          <a:spcPct val="0"/>
        </a:spcAft>
        <a:buClr>
          <a:srgbClr val="404040"/>
        </a:buClr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1pPr>
      <a:lvl2pPr marL="2857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panose="020B0604020202020204" pitchFamily="34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2pPr>
      <a:lvl3pPr marL="2857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•"/>
        <a:defRPr>
          <a:solidFill>
            <a:schemeClr val="tx2"/>
          </a:solidFill>
          <a:latin typeface="Arial"/>
          <a:ea typeface="MS PGothic" pitchFamily="34" charset="-128"/>
          <a:cs typeface="Arial"/>
        </a:defRPr>
      </a:lvl3pPr>
      <a:lvl4pPr marL="8318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panose="020B0604020202020204" pitchFamily="34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4pPr>
      <a:lvl5pPr marL="1196975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panose="020B0604020202020204" pitchFamily="34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5pPr>
      <a:lvl6pPr marL="502920" indent="-228600" algn="l" rtl="0" fontAlgn="base">
        <a:spcBef>
          <a:spcPct val="20000"/>
        </a:spcBef>
        <a:spcAft>
          <a:spcPct val="0"/>
        </a:spcAft>
        <a:buClr>
          <a:schemeClr val="tx2">
            <a:lumMod val="65000"/>
            <a:lumOff val="35000"/>
          </a:schemeClr>
        </a:buClr>
        <a:buFont typeface="Arial"/>
        <a:buChar char="•"/>
        <a:defRPr sz="1800">
          <a:solidFill>
            <a:schemeClr val="tx2">
              <a:lumMod val="65000"/>
              <a:lumOff val="35000"/>
            </a:schemeClr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reeform 84"/>
          <p:cNvSpPr>
            <a:spLocks/>
          </p:cNvSpPr>
          <p:nvPr/>
        </p:nvSpPr>
        <p:spPr bwMode="auto">
          <a:xfrm flipH="1">
            <a:off x="8189913" y="6323013"/>
            <a:ext cx="349250" cy="534987"/>
          </a:xfrm>
          <a:custGeom>
            <a:avLst/>
            <a:gdLst>
              <a:gd name="T0" fmla="*/ 0 w 638"/>
              <a:gd name="T1" fmla="*/ 0 h 1194"/>
              <a:gd name="T2" fmla="*/ 2147483646 w 638"/>
              <a:gd name="T3" fmla="*/ 2147483646 h 1194"/>
              <a:gd name="T4" fmla="*/ 2147483646 w 638"/>
              <a:gd name="T5" fmla="*/ 2147483646 h 1194"/>
              <a:gd name="T6" fmla="*/ 2147483646 w 638"/>
              <a:gd name="T7" fmla="*/ 2147483646 h 1194"/>
              <a:gd name="T8" fmla="*/ 2147483646 w 638"/>
              <a:gd name="T9" fmla="*/ 2147483646 h 1194"/>
              <a:gd name="T10" fmla="*/ 2147483646 w 638"/>
              <a:gd name="T11" fmla="*/ 2147483646 h 1194"/>
              <a:gd name="T12" fmla="*/ 2147483646 w 638"/>
              <a:gd name="T13" fmla="*/ 2147483646 h 1194"/>
              <a:gd name="T14" fmla="*/ 2147483646 w 638"/>
              <a:gd name="T15" fmla="*/ 2147483646 h 1194"/>
              <a:gd name="T16" fmla="*/ 2147483646 w 638"/>
              <a:gd name="T17" fmla="*/ 2147483646 h 1194"/>
              <a:gd name="T18" fmla="*/ 2147483646 w 638"/>
              <a:gd name="T19" fmla="*/ 2147483646 h 1194"/>
              <a:gd name="T20" fmla="*/ 2147483646 w 638"/>
              <a:gd name="T21" fmla="*/ 2147483646 h 1194"/>
              <a:gd name="T22" fmla="*/ 2147483646 w 638"/>
              <a:gd name="T23" fmla="*/ 2147483646 h 1194"/>
              <a:gd name="T24" fmla="*/ 2147483646 w 638"/>
              <a:gd name="T25" fmla="*/ 2147483646 h 1194"/>
              <a:gd name="T26" fmla="*/ 2147483646 w 638"/>
              <a:gd name="T27" fmla="*/ 2147483646 h 1194"/>
              <a:gd name="T28" fmla="*/ 2147483646 w 638"/>
              <a:gd name="T29" fmla="*/ 2147483646 h 1194"/>
              <a:gd name="T30" fmla="*/ 2147483646 w 638"/>
              <a:gd name="T31" fmla="*/ 2147483646 h 1194"/>
              <a:gd name="T32" fmla="*/ 2147483646 w 638"/>
              <a:gd name="T33" fmla="*/ 2147483646 h 1194"/>
              <a:gd name="T34" fmla="*/ 2147483646 w 638"/>
              <a:gd name="T35" fmla="*/ 2147483646 h 1194"/>
              <a:gd name="T36" fmla="*/ 2147483646 w 638"/>
              <a:gd name="T37" fmla="*/ 2147483646 h 1194"/>
              <a:gd name="T38" fmla="*/ 2147483646 w 638"/>
              <a:gd name="T39" fmla="*/ 2147483646 h 1194"/>
              <a:gd name="T40" fmla="*/ 2147483646 w 638"/>
              <a:gd name="T41" fmla="*/ 2147483646 h 1194"/>
              <a:gd name="T42" fmla="*/ 2147483646 w 638"/>
              <a:gd name="T43" fmla="*/ 2147483646 h 1194"/>
              <a:gd name="T44" fmla="*/ 2147483646 w 638"/>
              <a:gd name="T45" fmla="*/ 2147483646 h 1194"/>
              <a:gd name="T46" fmla="*/ 2147483646 w 638"/>
              <a:gd name="T47" fmla="*/ 2147483646 h 1194"/>
              <a:gd name="T48" fmla="*/ 2147483646 w 638"/>
              <a:gd name="T49" fmla="*/ 2147483646 h 1194"/>
              <a:gd name="T50" fmla="*/ 2147483646 w 638"/>
              <a:gd name="T51" fmla="*/ 2147483646 h 1194"/>
              <a:gd name="T52" fmla="*/ 2147483646 w 638"/>
              <a:gd name="T53" fmla="*/ 2147483646 h 1194"/>
              <a:gd name="T54" fmla="*/ 2147483646 w 638"/>
              <a:gd name="T55" fmla="*/ 2147483646 h 1194"/>
              <a:gd name="T56" fmla="*/ 0 w 638"/>
              <a:gd name="T57" fmla="*/ 0 h 1194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638" h="1194">
                <a:moveTo>
                  <a:pt x="0" y="0"/>
                </a:moveTo>
                <a:lnTo>
                  <a:pt x="38" y="110"/>
                </a:lnTo>
                <a:lnTo>
                  <a:pt x="78" y="216"/>
                </a:lnTo>
                <a:lnTo>
                  <a:pt x="106" y="304"/>
                </a:lnTo>
                <a:lnTo>
                  <a:pt x="136" y="398"/>
                </a:lnTo>
                <a:lnTo>
                  <a:pt x="164" y="506"/>
                </a:lnTo>
                <a:lnTo>
                  <a:pt x="206" y="672"/>
                </a:lnTo>
                <a:lnTo>
                  <a:pt x="236" y="788"/>
                </a:lnTo>
                <a:lnTo>
                  <a:pt x="272" y="990"/>
                </a:lnTo>
                <a:lnTo>
                  <a:pt x="286" y="1086"/>
                </a:lnTo>
                <a:lnTo>
                  <a:pt x="302" y="1194"/>
                </a:lnTo>
                <a:lnTo>
                  <a:pt x="638" y="1194"/>
                </a:lnTo>
                <a:lnTo>
                  <a:pt x="624" y="1142"/>
                </a:lnTo>
                <a:lnTo>
                  <a:pt x="598" y="1060"/>
                </a:lnTo>
                <a:lnTo>
                  <a:pt x="572" y="980"/>
                </a:lnTo>
                <a:lnTo>
                  <a:pt x="548" y="912"/>
                </a:lnTo>
                <a:lnTo>
                  <a:pt x="494" y="784"/>
                </a:lnTo>
                <a:lnTo>
                  <a:pt x="456" y="698"/>
                </a:lnTo>
                <a:lnTo>
                  <a:pt x="424" y="626"/>
                </a:lnTo>
                <a:lnTo>
                  <a:pt x="378" y="532"/>
                </a:lnTo>
                <a:lnTo>
                  <a:pt x="340" y="470"/>
                </a:lnTo>
                <a:lnTo>
                  <a:pt x="306" y="414"/>
                </a:lnTo>
                <a:lnTo>
                  <a:pt x="268" y="342"/>
                </a:lnTo>
                <a:lnTo>
                  <a:pt x="228" y="286"/>
                </a:lnTo>
                <a:lnTo>
                  <a:pt x="174" y="210"/>
                </a:lnTo>
                <a:lnTo>
                  <a:pt x="122" y="140"/>
                </a:lnTo>
                <a:lnTo>
                  <a:pt x="58" y="52"/>
                </a:lnTo>
                <a:lnTo>
                  <a:pt x="30" y="2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/>
          <a:lstStyle/>
          <a:p>
            <a:endParaRPr lang="en-GB"/>
          </a:p>
        </p:txBody>
      </p:sp>
      <p:sp>
        <p:nvSpPr>
          <p:cNvPr id="8195" name="Freeform 85"/>
          <p:cNvSpPr>
            <a:spLocks/>
          </p:cNvSpPr>
          <p:nvPr/>
        </p:nvSpPr>
        <p:spPr bwMode="auto">
          <a:xfrm flipH="1">
            <a:off x="8545513" y="6146800"/>
            <a:ext cx="246062" cy="165100"/>
          </a:xfrm>
          <a:custGeom>
            <a:avLst/>
            <a:gdLst>
              <a:gd name="T0" fmla="*/ 2147483646 w 448"/>
              <a:gd name="T1" fmla="*/ 2147483646 h 372"/>
              <a:gd name="T2" fmla="*/ 2147483646 w 448"/>
              <a:gd name="T3" fmla="*/ 2147483646 h 372"/>
              <a:gd name="T4" fmla="*/ 2147483646 w 448"/>
              <a:gd name="T5" fmla="*/ 2147483646 h 372"/>
              <a:gd name="T6" fmla="*/ 2147483646 w 448"/>
              <a:gd name="T7" fmla="*/ 2147483646 h 372"/>
              <a:gd name="T8" fmla="*/ 2147483646 w 448"/>
              <a:gd name="T9" fmla="*/ 2147483646 h 372"/>
              <a:gd name="T10" fmla="*/ 2147483646 w 448"/>
              <a:gd name="T11" fmla="*/ 2147483646 h 372"/>
              <a:gd name="T12" fmla="*/ 0 w 448"/>
              <a:gd name="T13" fmla="*/ 0 h 372"/>
              <a:gd name="T14" fmla="*/ 2147483646 w 448"/>
              <a:gd name="T15" fmla="*/ 0 h 372"/>
              <a:gd name="T16" fmla="*/ 2147483646 w 448"/>
              <a:gd name="T17" fmla="*/ 2147483646 h 372"/>
              <a:gd name="T18" fmla="*/ 2147483646 w 448"/>
              <a:gd name="T19" fmla="*/ 2147483646 h 372"/>
              <a:gd name="T20" fmla="*/ 2147483646 w 448"/>
              <a:gd name="T21" fmla="*/ 2147483646 h 372"/>
              <a:gd name="T22" fmla="*/ 2147483646 w 448"/>
              <a:gd name="T23" fmla="*/ 2147483646 h 372"/>
              <a:gd name="T24" fmla="*/ 2147483646 w 448"/>
              <a:gd name="T25" fmla="*/ 2147483646 h 372"/>
              <a:gd name="T26" fmla="*/ 2147483646 w 448"/>
              <a:gd name="T27" fmla="*/ 2147483646 h 372"/>
              <a:gd name="T28" fmla="*/ 2147483646 w 448"/>
              <a:gd name="T29" fmla="*/ 2147483646 h 37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448" h="372">
                <a:moveTo>
                  <a:pt x="448" y="372"/>
                </a:moveTo>
                <a:lnTo>
                  <a:pt x="388" y="302"/>
                </a:lnTo>
                <a:lnTo>
                  <a:pt x="280" y="208"/>
                </a:lnTo>
                <a:lnTo>
                  <a:pt x="210" y="142"/>
                </a:lnTo>
                <a:lnTo>
                  <a:pt x="140" y="94"/>
                </a:lnTo>
                <a:lnTo>
                  <a:pt x="64" y="44"/>
                </a:lnTo>
                <a:lnTo>
                  <a:pt x="0" y="0"/>
                </a:lnTo>
                <a:lnTo>
                  <a:pt x="280" y="0"/>
                </a:lnTo>
                <a:lnTo>
                  <a:pt x="300" y="36"/>
                </a:lnTo>
                <a:lnTo>
                  <a:pt x="324" y="82"/>
                </a:lnTo>
                <a:lnTo>
                  <a:pt x="346" y="134"/>
                </a:lnTo>
                <a:lnTo>
                  <a:pt x="378" y="206"/>
                </a:lnTo>
                <a:lnTo>
                  <a:pt x="408" y="264"/>
                </a:lnTo>
                <a:lnTo>
                  <a:pt x="434" y="334"/>
                </a:lnTo>
                <a:lnTo>
                  <a:pt x="448" y="372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/>
          <a:lstStyle/>
          <a:p>
            <a:endParaRPr lang="en-GB"/>
          </a:p>
        </p:txBody>
      </p:sp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88" y="301625"/>
            <a:ext cx="8461375" cy="1208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3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88" y="1697038"/>
            <a:ext cx="8478837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Paragraph content</a:t>
            </a:r>
          </a:p>
          <a:p>
            <a:pPr lvl="1"/>
            <a:r>
              <a:rPr lang="en-US" dirty="0"/>
              <a:t>Bullets</a:t>
            </a:r>
          </a:p>
          <a:p>
            <a:pPr lvl="5"/>
            <a:r>
              <a:rPr lang="en-US" dirty="0"/>
              <a:t>Bullets</a:t>
            </a:r>
          </a:p>
          <a:p>
            <a:pPr lvl="3"/>
            <a:r>
              <a:rPr lang="en-US" dirty="0"/>
              <a:t>Bullets</a:t>
            </a:r>
          </a:p>
          <a:p>
            <a:pPr lvl="4"/>
            <a:r>
              <a:rPr lang="en-US" dirty="0"/>
              <a:t>Bullets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57188" y="6350000"/>
            <a:ext cx="552450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100" b="0">
                <a:solidFill>
                  <a:srgbClr val="7F7F7F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80352DE-F5AF-42F7-AEAD-B025A00904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8199" name="TextBox 7"/>
          <p:cNvSpPr txBox="1">
            <a:spLocks noChangeArrowheads="1"/>
          </p:cNvSpPr>
          <p:nvPr/>
        </p:nvSpPr>
        <p:spPr bwMode="auto">
          <a:xfrm>
            <a:off x="8683625" y="6207125"/>
            <a:ext cx="1841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endParaRPr lang="en-US" dirty="0"/>
          </a:p>
        </p:txBody>
      </p:sp>
      <p:pic>
        <p:nvPicPr>
          <p:cNvPr id="8200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5150" y="6311900"/>
            <a:ext cx="1982788" cy="388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003300" y="6356350"/>
            <a:ext cx="57070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 b="0">
                <a:solidFill>
                  <a:srgbClr val="7F7F7F"/>
                </a:solidFill>
                <a:latin typeface="+mn-lt"/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92" r:id="rId1"/>
    <p:sldLayoutId id="2147485915" r:id="rId2"/>
    <p:sldLayoutId id="2147485916" r:id="rId3"/>
    <p:sldLayoutId id="2147485893" r:id="rId4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2200" cap="all">
          <a:solidFill>
            <a:srgbClr val="595959"/>
          </a:solidFill>
          <a:latin typeface="+mn-lt"/>
          <a:ea typeface="MS PGothic" pitchFamily="34" charset="-128"/>
          <a:cs typeface="Andes ExtraLight"/>
        </a:defRPr>
      </a:lvl1pPr>
      <a:lvl2pPr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2200">
          <a:solidFill>
            <a:srgbClr val="595959"/>
          </a:solidFill>
          <a:latin typeface="Arial" charset="0"/>
          <a:ea typeface="MS PGothic" pitchFamily="34" charset="-128"/>
          <a:cs typeface="Andes ExtraLight" pitchFamily="50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lnSpc>
          <a:spcPct val="150000"/>
        </a:lnSpc>
        <a:spcBef>
          <a:spcPts val="1800"/>
        </a:spcBef>
        <a:spcAft>
          <a:spcPct val="0"/>
        </a:spcAft>
        <a:buClr>
          <a:srgbClr val="404040"/>
        </a:buClr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1pPr>
      <a:lvl2pPr marL="2857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panose="020B0604020202020204" pitchFamily="34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2pPr>
      <a:lvl3pPr marL="2857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•"/>
        <a:defRPr>
          <a:solidFill>
            <a:schemeClr val="tx2"/>
          </a:solidFill>
          <a:latin typeface="Arial"/>
          <a:ea typeface="MS PGothic" pitchFamily="34" charset="-128"/>
          <a:cs typeface="Arial"/>
        </a:defRPr>
      </a:lvl3pPr>
      <a:lvl4pPr marL="8318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panose="020B0604020202020204" pitchFamily="34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4pPr>
      <a:lvl5pPr marL="1196975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panose="020B0604020202020204" pitchFamily="34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5pPr>
      <a:lvl6pPr marL="502920" indent="-228600" algn="l" rtl="0" fontAlgn="base">
        <a:spcBef>
          <a:spcPct val="20000"/>
        </a:spcBef>
        <a:spcAft>
          <a:spcPct val="0"/>
        </a:spcAft>
        <a:buClr>
          <a:schemeClr val="tx2">
            <a:lumMod val="65000"/>
            <a:lumOff val="35000"/>
          </a:schemeClr>
        </a:buClr>
        <a:buFont typeface="Arial"/>
        <a:buChar char="•"/>
        <a:defRPr sz="1800">
          <a:solidFill>
            <a:schemeClr val="tx2">
              <a:lumMod val="65000"/>
              <a:lumOff val="35000"/>
            </a:schemeClr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reeform 84"/>
          <p:cNvSpPr>
            <a:spLocks/>
          </p:cNvSpPr>
          <p:nvPr/>
        </p:nvSpPr>
        <p:spPr bwMode="auto">
          <a:xfrm flipH="1">
            <a:off x="8189913" y="6323013"/>
            <a:ext cx="349250" cy="534987"/>
          </a:xfrm>
          <a:custGeom>
            <a:avLst/>
            <a:gdLst>
              <a:gd name="T0" fmla="*/ 0 w 638"/>
              <a:gd name="T1" fmla="*/ 0 h 1194"/>
              <a:gd name="T2" fmla="*/ 2147483646 w 638"/>
              <a:gd name="T3" fmla="*/ 2147483646 h 1194"/>
              <a:gd name="T4" fmla="*/ 2147483646 w 638"/>
              <a:gd name="T5" fmla="*/ 2147483646 h 1194"/>
              <a:gd name="T6" fmla="*/ 2147483646 w 638"/>
              <a:gd name="T7" fmla="*/ 2147483646 h 1194"/>
              <a:gd name="T8" fmla="*/ 2147483646 w 638"/>
              <a:gd name="T9" fmla="*/ 2147483646 h 1194"/>
              <a:gd name="T10" fmla="*/ 2147483646 w 638"/>
              <a:gd name="T11" fmla="*/ 2147483646 h 1194"/>
              <a:gd name="T12" fmla="*/ 2147483646 w 638"/>
              <a:gd name="T13" fmla="*/ 2147483646 h 1194"/>
              <a:gd name="T14" fmla="*/ 2147483646 w 638"/>
              <a:gd name="T15" fmla="*/ 2147483646 h 1194"/>
              <a:gd name="T16" fmla="*/ 2147483646 w 638"/>
              <a:gd name="T17" fmla="*/ 2147483646 h 1194"/>
              <a:gd name="T18" fmla="*/ 2147483646 w 638"/>
              <a:gd name="T19" fmla="*/ 2147483646 h 1194"/>
              <a:gd name="T20" fmla="*/ 2147483646 w 638"/>
              <a:gd name="T21" fmla="*/ 2147483646 h 1194"/>
              <a:gd name="T22" fmla="*/ 2147483646 w 638"/>
              <a:gd name="T23" fmla="*/ 2147483646 h 1194"/>
              <a:gd name="T24" fmla="*/ 2147483646 w 638"/>
              <a:gd name="T25" fmla="*/ 2147483646 h 1194"/>
              <a:gd name="T26" fmla="*/ 2147483646 w 638"/>
              <a:gd name="T27" fmla="*/ 2147483646 h 1194"/>
              <a:gd name="T28" fmla="*/ 2147483646 w 638"/>
              <a:gd name="T29" fmla="*/ 2147483646 h 1194"/>
              <a:gd name="T30" fmla="*/ 2147483646 w 638"/>
              <a:gd name="T31" fmla="*/ 2147483646 h 1194"/>
              <a:gd name="T32" fmla="*/ 2147483646 w 638"/>
              <a:gd name="T33" fmla="*/ 2147483646 h 1194"/>
              <a:gd name="T34" fmla="*/ 2147483646 w 638"/>
              <a:gd name="T35" fmla="*/ 2147483646 h 1194"/>
              <a:gd name="T36" fmla="*/ 2147483646 w 638"/>
              <a:gd name="T37" fmla="*/ 2147483646 h 1194"/>
              <a:gd name="T38" fmla="*/ 2147483646 w 638"/>
              <a:gd name="T39" fmla="*/ 2147483646 h 1194"/>
              <a:gd name="T40" fmla="*/ 2147483646 w 638"/>
              <a:gd name="T41" fmla="*/ 2147483646 h 1194"/>
              <a:gd name="T42" fmla="*/ 2147483646 w 638"/>
              <a:gd name="T43" fmla="*/ 2147483646 h 1194"/>
              <a:gd name="T44" fmla="*/ 2147483646 w 638"/>
              <a:gd name="T45" fmla="*/ 2147483646 h 1194"/>
              <a:gd name="T46" fmla="*/ 2147483646 w 638"/>
              <a:gd name="T47" fmla="*/ 2147483646 h 1194"/>
              <a:gd name="T48" fmla="*/ 2147483646 w 638"/>
              <a:gd name="T49" fmla="*/ 2147483646 h 1194"/>
              <a:gd name="T50" fmla="*/ 2147483646 w 638"/>
              <a:gd name="T51" fmla="*/ 2147483646 h 1194"/>
              <a:gd name="T52" fmla="*/ 2147483646 w 638"/>
              <a:gd name="T53" fmla="*/ 2147483646 h 1194"/>
              <a:gd name="T54" fmla="*/ 2147483646 w 638"/>
              <a:gd name="T55" fmla="*/ 2147483646 h 1194"/>
              <a:gd name="T56" fmla="*/ 0 w 638"/>
              <a:gd name="T57" fmla="*/ 0 h 1194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638" h="1194">
                <a:moveTo>
                  <a:pt x="0" y="0"/>
                </a:moveTo>
                <a:lnTo>
                  <a:pt x="38" y="110"/>
                </a:lnTo>
                <a:lnTo>
                  <a:pt x="78" y="216"/>
                </a:lnTo>
                <a:lnTo>
                  <a:pt x="106" y="304"/>
                </a:lnTo>
                <a:lnTo>
                  <a:pt x="136" y="398"/>
                </a:lnTo>
                <a:lnTo>
                  <a:pt x="164" y="506"/>
                </a:lnTo>
                <a:lnTo>
                  <a:pt x="206" y="672"/>
                </a:lnTo>
                <a:lnTo>
                  <a:pt x="236" y="788"/>
                </a:lnTo>
                <a:lnTo>
                  <a:pt x="272" y="990"/>
                </a:lnTo>
                <a:lnTo>
                  <a:pt x="286" y="1086"/>
                </a:lnTo>
                <a:lnTo>
                  <a:pt x="302" y="1194"/>
                </a:lnTo>
                <a:lnTo>
                  <a:pt x="638" y="1194"/>
                </a:lnTo>
                <a:lnTo>
                  <a:pt x="624" y="1142"/>
                </a:lnTo>
                <a:lnTo>
                  <a:pt x="598" y="1060"/>
                </a:lnTo>
                <a:lnTo>
                  <a:pt x="572" y="980"/>
                </a:lnTo>
                <a:lnTo>
                  <a:pt x="548" y="912"/>
                </a:lnTo>
                <a:lnTo>
                  <a:pt x="494" y="784"/>
                </a:lnTo>
                <a:lnTo>
                  <a:pt x="456" y="698"/>
                </a:lnTo>
                <a:lnTo>
                  <a:pt x="424" y="626"/>
                </a:lnTo>
                <a:lnTo>
                  <a:pt x="378" y="532"/>
                </a:lnTo>
                <a:lnTo>
                  <a:pt x="340" y="470"/>
                </a:lnTo>
                <a:lnTo>
                  <a:pt x="306" y="414"/>
                </a:lnTo>
                <a:lnTo>
                  <a:pt x="268" y="342"/>
                </a:lnTo>
                <a:lnTo>
                  <a:pt x="228" y="286"/>
                </a:lnTo>
                <a:lnTo>
                  <a:pt x="174" y="210"/>
                </a:lnTo>
                <a:lnTo>
                  <a:pt x="122" y="140"/>
                </a:lnTo>
                <a:lnTo>
                  <a:pt x="58" y="52"/>
                </a:lnTo>
                <a:lnTo>
                  <a:pt x="30" y="2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/>
          <a:lstStyle/>
          <a:p>
            <a:endParaRPr lang="en-GB"/>
          </a:p>
        </p:txBody>
      </p:sp>
      <p:sp>
        <p:nvSpPr>
          <p:cNvPr id="9219" name="Freeform 85"/>
          <p:cNvSpPr>
            <a:spLocks/>
          </p:cNvSpPr>
          <p:nvPr/>
        </p:nvSpPr>
        <p:spPr bwMode="auto">
          <a:xfrm flipH="1">
            <a:off x="8545513" y="6146800"/>
            <a:ext cx="246062" cy="165100"/>
          </a:xfrm>
          <a:custGeom>
            <a:avLst/>
            <a:gdLst>
              <a:gd name="T0" fmla="*/ 2147483646 w 448"/>
              <a:gd name="T1" fmla="*/ 2147483646 h 372"/>
              <a:gd name="T2" fmla="*/ 2147483646 w 448"/>
              <a:gd name="T3" fmla="*/ 2147483646 h 372"/>
              <a:gd name="T4" fmla="*/ 2147483646 w 448"/>
              <a:gd name="T5" fmla="*/ 2147483646 h 372"/>
              <a:gd name="T6" fmla="*/ 2147483646 w 448"/>
              <a:gd name="T7" fmla="*/ 2147483646 h 372"/>
              <a:gd name="T8" fmla="*/ 2147483646 w 448"/>
              <a:gd name="T9" fmla="*/ 2147483646 h 372"/>
              <a:gd name="T10" fmla="*/ 2147483646 w 448"/>
              <a:gd name="T11" fmla="*/ 2147483646 h 372"/>
              <a:gd name="T12" fmla="*/ 0 w 448"/>
              <a:gd name="T13" fmla="*/ 0 h 372"/>
              <a:gd name="T14" fmla="*/ 2147483646 w 448"/>
              <a:gd name="T15" fmla="*/ 0 h 372"/>
              <a:gd name="T16" fmla="*/ 2147483646 w 448"/>
              <a:gd name="T17" fmla="*/ 2147483646 h 372"/>
              <a:gd name="T18" fmla="*/ 2147483646 w 448"/>
              <a:gd name="T19" fmla="*/ 2147483646 h 372"/>
              <a:gd name="T20" fmla="*/ 2147483646 w 448"/>
              <a:gd name="T21" fmla="*/ 2147483646 h 372"/>
              <a:gd name="T22" fmla="*/ 2147483646 w 448"/>
              <a:gd name="T23" fmla="*/ 2147483646 h 372"/>
              <a:gd name="T24" fmla="*/ 2147483646 w 448"/>
              <a:gd name="T25" fmla="*/ 2147483646 h 372"/>
              <a:gd name="T26" fmla="*/ 2147483646 w 448"/>
              <a:gd name="T27" fmla="*/ 2147483646 h 372"/>
              <a:gd name="T28" fmla="*/ 2147483646 w 448"/>
              <a:gd name="T29" fmla="*/ 2147483646 h 37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448" h="372">
                <a:moveTo>
                  <a:pt x="448" y="372"/>
                </a:moveTo>
                <a:lnTo>
                  <a:pt x="388" y="302"/>
                </a:lnTo>
                <a:lnTo>
                  <a:pt x="280" y="208"/>
                </a:lnTo>
                <a:lnTo>
                  <a:pt x="210" y="142"/>
                </a:lnTo>
                <a:lnTo>
                  <a:pt x="140" y="94"/>
                </a:lnTo>
                <a:lnTo>
                  <a:pt x="64" y="44"/>
                </a:lnTo>
                <a:lnTo>
                  <a:pt x="0" y="0"/>
                </a:lnTo>
                <a:lnTo>
                  <a:pt x="280" y="0"/>
                </a:lnTo>
                <a:lnTo>
                  <a:pt x="300" y="36"/>
                </a:lnTo>
                <a:lnTo>
                  <a:pt x="324" y="82"/>
                </a:lnTo>
                <a:lnTo>
                  <a:pt x="346" y="134"/>
                </a:lnTo>
                <a:lnTo>
                  <a:pt x="378" y="206"/>
                </a:lnTo>
                <a:lnTo>
                  <a:pt x="408" y="264"/>
                </a:lnTo>
                <a:lnTo>
                  <a:pt x="434" y="334"/>
                </a:lnTo>
                <a:lnTo>
                  <a:pt x="448" y="372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/>
          <a:lstStyle/>
          <a:p>
            <a:endParaRPr lang="en-GB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88" y="301625"/>
            <a:ext cx="8461375" cy="1208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88" y="1697038"/>
            <a:ext cx="8478837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Paragraph content</a:t>
            </a:r>
          </a:p>
          <a:p>
            <a:pPr lvl="1"/>
            <a:r>
              <a:rPr lang="en-US" dirty="0"/>
              <a:t>Bullets</a:t>
            </a:r>
          </a:p>
          <a:p>
            <a:pPr lvl="5"/>
            <a:r>
              <a:rPr lang="en-US" dirty="0"/>
              <a:t>Bullets</a:t>
            </a:r>
          </a:p>
          <a:p>
            <a:pPr lvl="3"/>
            <a:r>
              <a:rPr lang="en-US" dirty="0"/>
              <a:t>Bullets</a:t>
            </a:r>
          </a:p>
          <a:p>
            <a:pPr lvl="4"/>
            <a:r>
              <a:rPr lang="en-US" dirty="0"/>
              <a:t>Bullets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57188" y="6350000"/>
            <a:ext cx="552450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100" b="0">
                <a:solidFill>
                  <a:srgbClr val="7F7F7F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D2E49F0-07B5-45E4-8E6B-494C410683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9223" name="TextBox 7"/>
          <p:cNvSpPr txBox="1">
            <a:spLocks noChangeArrowheads="1"/>
          </p:cNvSpPr>
          <p:nvPr/>
        </p:nvSpPr>
        <p:spPr bwMode="auto">
          <a:xfrm>
            <a:off x="8683625" y="6207125"/>
            <a:ext cx="1841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endParaRPr lang="en-US" dirty="0"/>
          </a:p>
        </p:txBody>
      </p:sp>
      <p:pic>
        <p:nvPicPr>
          <p:cNvPr id="9224" name="Pictur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5150" y="6311900"/>
            <a:ext cx="1982788" cy="388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003300" y="6356350"/>
            <a:ext cx="57070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 b="0">
                <a:solidFill>
                  <a:srgbClr val="7F7F7F"/>
                </a:solidFill>
                <a:latin typeface="+mn-lt"/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94" r:id="rId1"/>
    <p:sldLayoutId id="2147485895" r:id="rId2"/>
    <p:sldLayoutId id="2147485896" r:id="rId3"/>
    <p:sldLayoutId id="2147485897" r:id="rId4"/>
    <p:sldLayoutId id="2147485917" r:id="rId5"/>
    <p:sldLayoutId id="2147485898" r:id="rId6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2200">
          <a:solidFill>
            <a:schemeClr val="tx1"/>
          </a:solidFill>
          <a:latin typeface="+mn-lt"/>
          <a:ea typeface="MS PGothic" pitchFamily="34" charset="-128"/>
          <a:cs typeface="Andes ExtraLight"/>
        </a:defRPr>
      </a:lvl1pPr>
      <a:lvl2pPr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2200">
          <a:solidFill>
            <a:schemeClr val="tx1"/>
          </a:solidFill>
          <a:latin typeface="Arial" charset="0"/>
          <a:ea typeface="MS PGothic" pitchFamily="34" charset="-128"/>
          <a:cs typeface="Andes ExtraLight" pitchFamily="50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2200">
          <a:solidFill>
            <a:schemeClr val="tx1"/>
          </a:solidFill>
          <a:latin typeface="Arial" charset="0"/>
          <a:ea typeface="MS PGothic" pitchFamily="34" charset="-128"/>
          <a:cs typeface="Andes ExtraLight" pitchFamily="50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2200">
          <a:solidFill>
            <a:schemeClr val="tx1"/>
          </a:solidFill>
          <a:latin typeface="Arial" charset="0"/>
          <a:ea typeface="MS PGothic" pitchFamily="34" charset="-128"/>
          <a:cs typeface="Andes ExtraLight" pitchFamily="50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2200">
          <a:solidFill>
            <a:schemeClr val="tx1"/>
          </a:solidFill>
          <a:latin typeface="Arial" charset="0"/>
          <a:ea typeface="MS PGothic" pitchFamily="34" charset="-128"/>
          <a:cs typeface="Andes ExtraLight" pitchFamily="50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00" b="1">
          <a:solidFill>
            <a:srgbClr val="014C6D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lnSpc>
          <a:spcPct val="150000"/>
        </a:lnSpc>
        <a:spcBef>
          <a:spcPts val="1800"/>
        </a:spcBef>
        <a:spcAft>
          <a:spcPct val="0"/>
        </a:spcAft>
        <a:buClr>
          <a:srgbClr val="404040"/>
        </a:buClr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1pPr>
      <a:lvl2pPr marL="2857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panose="020B0604020202020204" pitchFamily="34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2pPr>
      <a:lvl3pPr marL="2857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•"/>
        <a:defRPr>
          <a:solidFill>
            <a:schemeClr val="tx2"/>
          </a:solidFill>
          <a:latin typeface="Arial"/>
          <a:ea typeface="MS PGothic" pitchFamily="34" charset="-128"/>
          <a:cs typeface="Arial"/>
        </a:defRPr>
      </a:lvl3pPr>
      <a:lvl4pPr marL="831850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panose="020B0604020202020204" pitchFamily="34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4pPr>
      <a:lvl5pPr marL="1196975" indent="-28575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lr>
          <a:srgbClr val="595959"/>
        </a:buClr>
        <a:buFont typeface="Arial" panose="020B0604020202020204" pitchFamily="34" charset="0"/>
        <a:buChar char="•"/>
        <a:defRPr>
          <a:solidFill>
            <a:srgbClr val="595959"/>
          </a:solidFill>
          <a:latin typeface="Arial"/>
          <a:ea typeface="MS PGothic" pitchFamily="34" charset="-128"/>
          <a:cs typeface="Arial"/>
        </a:defRPr>
      </a:lvl5pPr>
      <a:lvl6pPr marL="502920" indent="-228600" algn="l" rtl="0" fontAlgn="base">
        <a:spcBef>
          <a:spcPct val="20000"/>
        </a:spcBef>
        <a:spcAft>
          <a:spcPct val="0"/>
        </a:spcAft>
        <a:buClr>
          <a:schemeClr val="tx2">
            <a:lumMod val="65000"/>
            <a:lumOff val="35000"/>
          </a:schemeClr>
        </a:buClr>
        <a:buFont typeface="Arial"/>
        <a:buChar char="•"/>
        <a:defRPr sz="1800">
          <a:solidFill>
            <a:schemeClr val="tx2">
              <a:lumMod val="65000"/>
              <a:lumOff val="35000"/>
            </a:schemeClr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783C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76388" y="923925"/>
            <a:ext cx="6908800" cy="1393825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defRPr/>
            </a:pPr>
            <a:r>
              <a:rPr lang="ka-GE" b="1" dirty="0" smtClean="0"/>
              <a:t>პროექტი</a:t>
            </a:r>
            <a:r>
              <a:rPr lang="en-US" b="1" dirty="0" smtClean="0"/>
              <a:t> </a:t>
            </a:r>
            <a:r>
              <a:rPr lang="ka-GE" b="1" dirty="0" smtClean="0"/>
              <a:t>საქართველოსთვის</a:t>
            </a:r>
            <a:r>
              <a:rPr lang="en-US" b="1" dirty="0" smtClean="0"/>
              <a:t>:</a:t>
            </a:r>
            <a:endParaRPr lang="en-US" b="1" dirty="0"/>
          </a:p>
          <a:p>
            <a:pPr marL="0" indent="0" eaLnBrk="1" hangingPunct="1">
              <a:defRPr/>
            </a:pPr>
            <a:endParaRPr lang="en-US" b="1" dirty="0"/>
          </a:p>
          <a:p>
            <a:pPr marL="0" indent="0" eaLnBrk="1" hangingPunct="1">
              <a:defRPr/>
            </a:pPr>
            <a:r>
              <a:rPr lang="ka-GE" b="1" dirty="0" smtClean="0"/>
              <a:t>ჯანდაცვის სისტემის ხარისხისა და ეფექტიანობის გაუმჯობესება</a:t>
            </a:r>
            <a:endParaRPr lang="en-US" dirty="0">
              <a:ea typeface="+mn-ea"/>
            </a:endParaRPr>
          </a:p>
        </p:txBody>
      </p:sp>
      <p:sp>
        <p:nvSpPr>
          <p:cNvPr id="38915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5418138" y="4927600"/>
            <a:ext cx="3067050" cy="995363"/>
          </a:xfrm>
        </p:spPr>
        <p:txBody>
          <a:bodyPr/>
          <a:lstStyle/>
          <a:p>
            <a:pPr marL="0" indent="0" eaLnBrk="1" hangingPunct="1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Placeholder 9"/>
          <p:cNvSpPr txBox="1">
            <a:spLocks/>
          </p:cNvSpPr>
          <p:nvPr/>
        </p:nvSpPr>
        <p:spPr bwMode="auto">
          <a:xfrm>
            <a:off x="1677988" y="2863850"/>
            <a:ext cx="69596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normAutofit/>
          </a:bodyPr>
          <a:lstStyle>
            <a:lvl1pPr marL="342900" indent="-342900" algn="l" rtl="0" eaLnBrk="0" fontAlgn="base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00783C"/>
              </a:buClr>
              <a:defRPr sz="2400" b="0" i="0" cap="all" baseline="0">
                <a:solidFill>
                  <a:srgbClr val="FFFFFF"/>
                </a:solidFill>
                <a:latin typeface="+mn-lt"/>
                <a:ea typeface="MS PGothic" pitchFamily="34" charset="-128"/>
                <a:cs typeface="Andes ExtraLight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buFont typeface="Wingdings" panose="05000000000000000000" pitchFamily="2" charset="2"/>
              <a:defRPr b="0" i="0">
                <a:solidFill>
                  <a:schemeClr val="tx1"/>
                </a:solidFill>
                <a:latin typeface="Andes ExtraLight"/>
                <a:ea typeface="MS PGothic" pitchFamily="34" charset="-128"/>
                <a:cs typeface="Andes ExtraLight"/>
              </a:defRPr>
            </a:lvl2pPr>
            <a:lvl3pPr marL="4763" indent="9096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defRPr b="0" i="0">
                <a:solidFill>
                  <a:schemeClr val="tx1"/>
                </a:solidFill>
                <a:latin typeface="Andes ExtraLight"/>
                <a:ea typeface="MS PGothic" pitchFamily="34" charset="-128"/>
                <a:cs typeface="Andes ExtraLigh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defRPr b="0" i="0">
                <a:solidFill>
                  <a:schemeClr val="tx1"/>
                </a:solidFill>
                <a:latin typeface="Andes ExtraLight"/>
                <a:ea typeface="MS PGothic" pitchFamily="34" charset="-128"/>
                <a:cs typeface="Andes ExtraLigh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defRPr b="0" i="0">
                <a:solidFill>
                  <a:schemeClr val="tx1"/>
                </a:solidFill>
                <a:latin typeface="Andes ExtraLight"/>
                <a:ea typeface="MS PGothic" pitchFamily="34" charset="-128"/>
                <a:cs typeface="Andes ExtraLigh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783C"/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defRPr/>
            </a:pPr>
            <a:r>
              <a:rPr lang="ka-GE" b="1" kern="0" dirty="0"/>
              <a:t>წინასწარი ეკონომიკური ანალიზი</a:t>
            </a:r>
            <a:endParaRPr lang="en-US" kern="0" dirty="0">
              <a:ea typeface="+mn-e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>
          <a:xfrm>
            <a:off x="242888" y="301625"/>
            <a:ext cx="8901112" cy="855663"/>
          </a:xfrm>
        </p:spPr>
        <p:txBody>
          <a:bodyPr/>
          <a:lstStyle/>
          <a:p>
            <a:r>
              <a:rPr lang="ka-GE" altLang="en-US" sz="2400" b="1" i="1" dirty="0">
                <a:solidFill>
                  <a:srgbClr val="002060"/>
                </a:solidFill>
                <a:cs typeface="Andes ExtraLight" pitchFamily="50" charset="0"/>
              </a:rPr>
              <a:t>პროექტის შედეგი მნიშვნელოვანია კონსერვატიული ვარაუდების დროსაც კი</a:t>
            </a:r>
            <a:endParaRPr lang="en-US" altLang="en-US" sz="2400" b="1" i="1" dirty="0" smtClean="0">
              <a:solidFill>
                <a:srgbClr val="002060"/>
              </a:solidFill>
              <a:cs typeface="Andes ExtraLight" pitchFamily="50" charset="0"/>
            </a:endParaRPr>
          </a:p>
        </p:txBody>
      </p:sp>
      <p:sp>
        <p:nvSpPr>
          <p:cNvPr id="5" name="Rectangle: Rounded Corners 4"/>
          <p:cNvSpPr/>
          <p:nvPr/>
        </p:nvSpPr>
        <p:spPr bwMode="auto">
          <a:xfrm>
            <a:off x="242888" y="5197475"/>
            <a:ext cx="8658225" cy="1008063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eaLnBrk="1" hangingPunct="1">
              <a:spcBef>
                <a:spcPct val="50000"/>
              </a:spcBef>
              <a:defRPr/>
            </a:pPr>
            <a:r>
              <a:rPr lang="ka-GE" sz="2000" b="0" i="1" dirty="0" smtClean="0">
                <a:solidFill>
                  <a:srgbClr val="002060"/>
                </a:solidFill>
                <a:latin typeface="+mn-lt"/>
              </a:rPr>
              <a:t>ძირითადი სცენარით</a:t>
            </a:r>
            <a:r>
              <a:rPr lang="en-US" sz="2000" b="0" i="1" dirty="0" smtClean="0">
                <a:solidFill>
                  <a:srgbClr val="002060"/>
                </a:solidFill>
                <a:latin typeface="+mn-lt"/>
              </a:rPr>
              <a:t>, </a:t>
            </a:r>
            <a:r>
              <a:rPr lang="ka-GE" sz="2000" i="1" dirty="0">
                <a:solidFill>
                  <a:srgbClr val="002060"/>
                </a:solidFill>
                <a:latin typeface="+mn-lt"/>
              </a:rPr>
              <a:t>სარგებელის ღირებულების კოეფიციენტი არის </a:t>
            </a:r>
            <a:r>
              <a:rPr lang="en-US" sz="2000" i="1" dirty="0" smtClean="0">
                <a:solidFill>
                  <a:srgbClr val="002060"/>
                </a:solidFill>
                <a:latin typeface="+mn-lt"/>
              </a:rPr>
              <a:t>3.6 </a:t>
            </a:r>
            <a:r>
              <a:rPr lang="ka-GE" sz="2000" b="0" i="1" dirty="0" smtClean="0">
                <a:solidFill>
                  <a:srgbClr val="002060"/>
                </a:solidFill>
                <a:latin typeface="+mn-lt"/>
              </a:rPr>
              <a:t>და</a:t>
            </a:r>
            <a:r>
              <a:rPr lang="en-US" sz="2000" b="0" i="1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ka-GE" sz="2000" i="1" dirty="0" smtClean="0">
                <a:solidFill>
                  <a:srgbClr val="002060"/>
                </a:solidFill>
                <a:latin typeface="+mn-lt"/>
              </a:rPr>
              <a:t>პროექტის წმინდა მიმდინარე ღირებულება არის </a:t>
            </a:r>
            <a:r>
              <a:rPr lang="en-US" sz="2000" i="1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000" i="1" dirty="0">
                <a:solidFill>
                  <a:srgbClr val="002060"/>
                </a:solidFill>
                <a:latin typeface="+mn-lt"/>
              </a:rPr>
              <a:t>$71.9 </a:t>
            </a:r>
            <a:r>
              <a:rPr lang="ka-GE" sz="2000" i="1" dirty="0" smtClean="0">
                <a:solidFill>
                  <a:srgbClr val="002060"/>
                </a:solidFill>
                <a:latin typeface="+mn-lt"/>
              </a:rPr>
              <a:t>მილიონი</a:t>
            </a:r>
            <a:r>
              <a:rPr lang="en-US" sz="2000" b="0" i="1" dirty="0" smtClean="0">
                <a:solidFill>
                  <a:srgbClr val="002060"/>
                </a:solidFill>
                <a:latin typeface="+mn-lt"/>
                <a:cs typeface="Times New Roman" pitchFamily="18" charset="0"/>
              </a:rPr>
              <a:t> </a:t>
            </a:r>
            <a:endParaRPr lang="en-US" sz="2000" b="0" i="1" dirty="0">
              <a:solidFill>
                <a:srgbClr val="002060"/>
              </a:solidFill>
              <a:latin typeface="+mn-lt"/>
              <a:cs typeface="Times New Roman" pitchFamily="18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1959830025"/>
              </p:ext>
            </p:extLst>
          </p:nvPr>
        </p:nvGraphicFramePr>
        <p:xfrm>
          <a:off x="1539241" y="1362075"/>
          <a:ext cx="6156960" cy="3870063"/>
        </p:xfrm>
        <a:graphic>
          <a:graphicData uri="http://schemas.openxmlformats.org/drawingml/2006/table">
            <a:tbl>
              <a:tblPr firstRow="1">
                <a:tableStyleId>{6E25E649-3F16-4E02-A733-19D2CDBF48F0}</a:tableStyleId>
              </a:tblPr>
              <a:tblGrid>
                <a:gridCol w="4323142">
                  <a:extLst>
                    <a:ext uri="{9D8B030D-6E8A-4147-A177-3AD203B41FA5}">
                      <a16:colId xmlns:a16="http://schemas.microsoft.com/office/drawing/2014/main" xmlns="" val="2653536202"/>
                    </a:ext>
                  </a:extLst>
                </a:gridCol>
                <a:gridCol w="1833818">
                  <a:extLst>
                    <a:ext uri="{9D8B030D-6E8A-4147-A177-3AD203B41FA5}">
                      <a16:colId xmlns:a16="http://schemas.microsoft.com/office/drawing/2014/main" xmlns="" val="820329120"/>
                    </a:ext>
                  </a:extLst>
                </a:gridCol>
              </a:tblGrid>
              <a:tr h="26731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2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600" u="none" strike="noStrike" dirty="0" smtClean="0">
                          <a:effectLst/>
                        </a:rPr>
                        <a:t>ძირითადი</a:t>
                      </a:r>
                      <a:r>
                        <a:rPr lang="ka-GE" sz="1600" u="none" strike="noStrike" baseline="0" dirty="0" smtClean="0">
                          <a:effectLst/>
                        </a:rPr>
                        <a:t> სცენარი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21" marB="0" anchor="b"/>
                </a:tc>
                <a:extLst>
                  <a:ext uri="{0D108BD9-81ED-4DB2-BD59-A6C34878D82A}">
                    <a16:rowId xmlns:a16="http://schemas.microsoft.com/office/drawing/2014/main" xmlns="" val="104349782"/>
                  </a:ext>
                </a:extLst>
              </a:tr>
              <a:tr h="267311"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b="1" u="none" strike="noStrike" dirty="0" smtClean="0">
                          <a:effectLst/>
                        </a:rPr>
                        <a:t>ჯანდაცვის სარგებელის მონეტარული ღირებულება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2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21" marB="0" anchor="b"/>
                </a:tc>
                <a:extLst>
                  <a:ext uri="{0D108BD9-81ED-4DB2-BD59-A6C34878D82A}">
                    <a16:rowId xmlns:a16="http://schemas.microsoft.com/office/drawing/2014/main" xmlns="" val="2256766802"/>
                  </a:ext>
                </a:extLst>
              </a:tr>
              <a:tr h="267311"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u="none" strike="noStrike" dirty="0" smtClean="0">
                          <a:effectLst/>
                        </a:rPr>
                        <a:t>სარგებელის ღირებულების კოეფიციენტი (</a:t>
                      </a:r>
                      <a:r>
                        <a:rPr lang="en-US" sz="1400" u="none" strike="noStrike" dirty="0" smtClean="0">
                          <a:effectLst/>
                        </a:rPr>
                        <a:t>BCR)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2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21" marB="0" anchor="b"/>
                </a:tc>
                <a:extLst>
                  <a:ext uri="{0D108BD9-81ED-4DB2-BD59-A6C34878D82A}">
                    <a16:rowId xmlns:a16="http://schemas.microsoft.com/office/drawing/2014/main" xmlns="" val="15567420"/>
                  </a:ext>
                </a:extLst>
              </a:tr>
              <a:tr h="267311"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u="none" strike="noStrike" dirty="0" smtClean="0">
                          <a:effectLst/>
                        </a:rPr>
                        <a:t>შემოსავლების შიდა განაკვეთი (</a:t>
                      </a:r>
                      <a:r>
                        <a:rPr lang="en-US" sz="1400" u="none" strike="noStrike" dirty="0" smtClean="0">
                          <a:effectLst/>
                        </a:rPr>
                        <a:t>IRR)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2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20.1%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21" marB="0" anchor="b"/>
                </a:tc>
                <a:extLst>
                  <a:ext uri="{0D108BD9-81ED-4DB2-BD59-A6C34878D82A}">
                    <a16:rowId xmlns:a16="http://schemas.microsoft.com/office/drawing/2014/main" xmlns="" val="3998394439"/>
                  </a:ext>
                </a:extLst>
              </a:tr>
              <a:tr h="267311"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u="none" strike="noStrike" dirty="0" smtClean="0">
                          <a:effectLst/>
                        </a:rPr>
                        <a:t>წმინდა მიმდინარე ღირებულება (</a:t>
                      </a:r>
                      <a:r>
                        <a:rPr lang="en-US" sz="1400" u="none" strike="noStrike" dirty="0" smtClean="0">
                          <a:effectLst/>
                        </a:rPr>
                        <a:t>NPV)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21" marB="0" anchor="b"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 $</a:t>
                      </a:r>
                      <a:r>
                        <a:rPr lang="en-US" sz="1400" u="none" strike="noStrike" baseline="0" dirty="0">
                          <a:effectLst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</a:rPr>
                        <a:t>47,597,859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21" marB="0" anchor="b"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73360850"/>
                  </a:ext>
                </a:extLst>
              </a:tr>
              <a:tr h="267311"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b="1" u="none" strike="noStrike" dirty="0" smtClean="0">
                          <a:effectLst/>
                        </a:rPr>
                        <a:t>ხარჯების დაზოგვა/ეკონომია</a:t>
                      </a:r>
                      <a:r>
                        <a:rPr lang="ka-GE" sz="1400" b="1" u="none" strike="noStrike" baseline="0" dirty="0" smtClean="0">
                          <a:effectLst/>
                        </a:rPr>
                        <a:t> პირველი კომპონენტით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21" marB="0" anchor="b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21" marB="0" anchor="b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557656174"/>
                  </a:ext>
                </a:extLst>
              </a:tr>
              <a:tr h="267311"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u="none" strike="noStrike" dirty="0" smtClean="0">
                          <a:effectLst/>
                        </a:rPr>
                        <a:t>სარგებელის ღირებულების კოეფიციენტი (</a:t>
                      </a:r>
                      <a:r>
                        <a:rPr lang="en-US" sz="1400" u="none" strike="noStrike" dirty="0" smtClean="0">
                          <a:effectLst/>
                        </a:rPr>
                        <a:t>BCR)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2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10.3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21" marB="0" anchor="b"/>
                </a:tc>
                <a:extLst>
                  <a:ext uri="{0D108BD9-81ED-4DB2-BD59-A6C34878D82A}">
                    <a16:rowId xmlns:a16="http://schemas.microsoft.com/office/drawing/2014/main" xmlns="" val="1810874534"/>
                  </a:ext>
                </a:extLst>
              </a:tr>
              <a:tr h="267311"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u="none" strike="noStrike" dirty="0" smtClean="0">
                          <a:effectLst/>
                        </a:rPr>
                        <a:t>შემოსავლების შიდა განაკვეთი (</a:t>
                      </a:r>
                      <a:r>
                        <a:rPr lang="en-US" sz="1400" u="none" strike="noStrike" dirty="0" smtClean="0">
                          <a:effectLst/>
                        </a:rPr>
                        <a:t>IRR)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2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41.6%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21" marB="0" anchor="b"/>
                </a:tc>
                <a:extLst>
                  <a:ext uri="{0D108BD9-81ED-4DB2-BD59-A6C34878D82A}">
                    <a16:rowId xmlns:a16="http://schemas.microsoft.com/office/drawing/2014/main" xmlns="" val="1754112365"/>
                  </a:ext>
                </a:extLst>
              </a:tr>
              <a:tr h="267311"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u="none" strike="noStrike" dirty="0" smtClean="0">
                          <a:effectLst/>
                        </a:rPr>
                        <a:t>წმინდა მიმდინარე ღირებულება (</a:t>
                      </a:r>
                      <a:r>
                        <a:rPr lang="en-US" sz="1400" u="none" strike="noStrike" dirty="0" smtClean="0">
                          <a:effectLst/>
                        </a:rPr>
                        <a:t>NPV)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21" marB="0" anchor="b"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 $</a:t>
                      </a:r>
                      <a:r>
                        <a:rPr lang="en-US" sz="1400" u="none" strike="noStrike" baseline="0" dirty="0">
                          <a:effectLst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</a:rPr>
                        <a:t>24,287,153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21" marB="0" anchor="b"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55839872"/>
                  </a:ext>
                </a:extLst>
              </a:tr>
              <a:tr h="267311">
                <a:tc>
                  <a:txBody>
                    <a:bodyPr/>
                    <a:lstStyle/>
                    <a:p>
                      <a:pPr marL="457200" algn="l" fontAlgn="b"/>
                      <a:r>
                        <a:rPr lang="ka-GE" sz="1400" b="1" u="none" strike="noStrike" dirty="0" smtClean="0">
                          <a:effectLst/>
                        </a:rPr>
                        <a:t>სულ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21" marB="0" anchor="b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21" marB="0" anchor="b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4097785079"/>
                  </a:ext>
                </a:extLst>
              </a:tr>
              <a:tr h="267311"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u="none" strike="noStrike" dirty="0" smtClean="0">
                          <a:effectLst/>
                        </a:rPr>
                        <a:t>სარგებელის ღირებულების კოეფიციენტი (</a:t>
                      </a:r>
                      <a:r>
                        <a:rPr lang="en-US" sz="1400" u="none" strike="noStrike" dirty="0" smtClean="0">
                          <a:effectLst/>
                        </a:rPr>
                        <a:t>BCR)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2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3.6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21" marB="0" anchor="b"/>
                </a:tc>
                <a:extLst>
                  <a:ext uri="{0D108BD9-81ED-4DB2-BD59-A6C34878D82A}">
                    <a16:rowId xmlns:a16="http://schemas.microsoft.com/office/drawing/2014/main" xmlns="" val="2712988560"/>
                  </a:ext>
                </a:extLst>
              </a:tr>
              <a:tr h="267311"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u="none" strike="noStrike" dirty="0" smtClean="0">
                          <a:effectLst/>
                        </a:rPr>
                        <a:t>შემოსავლების შიდა განაკვეთი (</a:t>
                      </a:r>
                      <a:r>
                        <a:rPr lang="en-US" sz="1400" u="none" strike="noStrike" dirty="0" smtClean="0">
                          <a:effectLst/>
                        </a:rPr>
                        <a:t>IRR)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2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25.7%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21" marB="0" anchor="b"/>
                </a:tc>
                <a:extLst>
                  <a:ext uri="{0D108BD9-81ED-4DB2-BD59-A6C34878D82A}">
                    <a16:rowId xmlns:a16="http://schemas.microsoft.com/office/drawing/2014/main" xmlns="" val="3552448685"/>
                  </a:ext>
                </a:extLst>
              </a:tr>
              <a:tr h="267311"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u="none" strike="noStrike" dirty="0" smtClean="0">
                          <a:effectLst/>
                        </a:rPr>
                        <a:t>წმინდა მიმდინარე ღირებულება (</a:t>
                      </a:r>
                      <a:r>
                        <a:rPr lang="en-US" sz="1400" u="none" strike="noStrike" dirty="0" smtClean="0">
                          <a:effectLst/>
                        </a:rPr>
                        <a:t>NPV)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2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 $</a:t>
                      </a:r>
                      <a:r>
                        <a:rPr lang="en-US" sz="1400" u="none" strike="noStrike" baseline="0" dirty="0">
                          <a:effectLst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</a:rPr>
                        <a:t>71,885,012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21" marB="0" anchor="b"/>
                </a:tc>
                <a:extLst>
                  <a:ext uri="{0D108BD9-81ED-4DB2-BD59-A6C34878D82A}">
                    <a16:rowId xmlns:a16="http://schemas.microsoft.com/office/drawing/2014/main" xmlns="" val="293887042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>
          <a:xfrm>
            <a:off x="357188" y="177800"/>
            <a:ext cx="8656637" cy="855663"/>
          </a:xfrm>
        </p:spPr>
        <p:txBody>
          <a:bodyPr/>
          <a:lstStyle/>
          <a:p>
            <a:r>
              <a:rPr lang="ka-GE" altLang="en-US" sz="2400" i="1" dirty="0">
                <a:solidFill>
                  <a:srgbClr val="002060"/>
                </a:solidFill>
                <a:cs typeface="Andes ExtraLight" pitchFamily="50" charset="0"/>
              </a:rPr>
              <a:t>დაშვებების ცვლილების შედეგად, </a:t>
            </a:r>
            <a:r>
              <a:rPr lang="ka-GE" altLang="en-US" sz="2400" b="1" i="1" dirty="0">
                <a:solidFill>
                  <a:srgbClr val="002060"/>
                </a:solidFill>
                <a:cs typeface="Andes ExtraLight" pitchFamily="50" charset="0"/>
              </a:rPr>
              <a:t>ოპტიმისტური სცენარით </a:t>
            </a:r>
            <a:r>
              <a:rPr lang="ka-GE" altLang="en-US" sz="2400" i="1" dirty="0">
                <a:solidFill>
                  <a:srgbClr val="002060"/>
                </a:solidFill>
                <a:cs typeface="Andes ExtraLight" pitchFamily="50" charset="0"/>
              </a:rPr>
              <a:t>პროექტის წმინდა მიმდინარე ღირებულება იზრდება  $159 მილიონამდე</a:t>
            </a:r>
            <a:endParaRPr lang="en-US" altLang="en-US" sz="2400" i="1" dirty="0" smtClean="0">
              <a:solidFill>
                <a:srgbClr val="002060"/>
              </a:solidFill>
              <a:cs typeface="Andes ExtraLight" pitchFamily="50" charset="0"/>
            </a:endParaRPr>
          </a:p>
        </p:txBody>
      </p:sp>
      <p:graphicFrame>
        <p:nvGraphicFramePr>
          <p:cNvPr id="9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737890"/>
              </p:ext>
            </p:extLst>
          </p:nvPr>
        </p:nvGraphicFramePr>
        <p:xfrm>
          <a:off x="631371" y="4983163"/>
          <a:ext cx="8120744" cy="1519252"/>
        </p:xfrm>
        <a:graphic>
          <a:graphicData uri="http://schemas.openxmlformats.org/drawingml/2006/table">
            <a:tbl>
              <a:tblPr firstRow="1">
                <a:tableStyleId>{6E25E649-3F16-4E02-A733-19D2CDBF48F0}</a:tableStyleId>
              </a:tblPr>
              <a:tblGrid>
                <a:gridCol w="3961338">
                  <a:extLst>
                    <a:ext uri="{9D8B030D-6E8A-4147-A177-3AD203B41FA5}">
                      <a16:colId xmlns:a16="http://schemas.microsoft.com/office/drawing/2014/main" xmlns="" val="4036320666"/>
                    </a:ext>
                  </a:extLst>
                </a:gridCol>
                <a:gridCol w="2054945">
                  <a:extLst>
                    <a:ext uri="{9D8B030D-6E8A-4147-A177-3AD203B41FA5}">
                      <a16:colId xmlns:a16="http://schemas.microsoft.com/office/drawing/2014/main" xmlns="" val="3367770051"/>
                    </a:ext>
                  </a:extLst>
                </a:gridCol>
                <a:gridCol w="2104461">
                  <a:extLst>
                    <a:ext uri="{9D8B030D-6E8A-4147-A177-3AD203B41FA5}">
                      <a16:colId xmlns:a16="http://schemas.microsoft.com/office/drawing/2014/main" xmlns="" val="3005044443"/>
                    </a:ext>
                  </a:extLst>
                </a:gridCol>
              </a:tblGrid>
              <a:tr h="271229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ka-GE" sz="1400" u="none" strike="noStrike" kern="1200" dirty="0" smtClean="0">
                          <a:solidFill>
                            <a:schemeClr val="tx1"/>
                          </a:solidFill>
                          <a:effectLst/>
                        </a:rPr>
                        <a:t>დაშვებები</a:t>
                      </a:r>
                      <a:endParaRPr lang="en-US" sz="14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16" marB="0" anchor="b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ka-GE" sz="1400" u="none" strike="noStrike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ძირითადი სცენარი</a:t>
                      </a:r>
                      <a:endParaRPr lang="en-US" sz="1400" b="1" u="none" strike="noStrike" kern="1200" baseline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16" marB="0" anchor="b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ka-GE" sz="1400" u="none" strike="noStrike" kern="1200" dirty="0" smtClean="0">
                          <a:solidFill>
                            <a:schemeClr val="tx1"/>
                          </a:solidFill>
                          <a:effectLst/>
                        </a:rPr>
                        <a:t>ოპტიმისტური სცენარი</a:t>
                      </a:r>
                      <a:endParaRPr lang="en-US" sz="14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16" marB="0" anchor="b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06280306"/>
                  </a:ext>
                </a:extLst>
              </a:tr>
              <a:tr h="434320">
                <a:tc>
                  <a:txBody>
                    <a:bodyPr/>
                    <a:lstStyle/>
                    <a:p>
                      <a:pPr marL="91440" algn="l" fontAlgn="b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DALYs </a:t>
                      </a:r>
                      <a:r>
                        <a:rPr lang="ka-GE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მონეტარული ღირებულება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1440" algn="l" fontAlgn="b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(x </a:t>
                      </a:r>
                      <a:r>
                        <a:rPr lang="ka-GE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მშპ ერთ სულზე</a:t>
                      </a:r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16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baseline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16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2</a:t>
                      </a:r>
                    </a:p>
                  </a:txBody>
                  <a:tcPr marL="7620" marR="7620" marT="7616" marB="0" anchor="b"/>
                </a:tc>
                <a:extLst>
                  <a:ext uri="{0D108BD9-81ED-4DB2-BD59-A6C34878D82A}">
                    <a16:rowId xmlns:a16="http://schemas.microsoft.com/office/drawing/2014/main" xmlns="" val="3683142605"/>
                  </a:ext>
                </a:extLst>
              </a:tr>
              <a:tr h="271229">
                <a:tc>
                  <a:txBody>
                    <a:bodyPr/>
                    <a:lstStyle/>
                    <a:p>
                      <a:pPr marL="91440" algn="l" fontAlgn="b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DRG </a:t>
                      </a:r>
                      <a:r>
                        <a:rPr lang="ka-GE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ხარჯების შეკავება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16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baseline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0.5%</a:t>
                      </a:r>
                    </a:p>
                  </a:txBody>
                  <a:tcPr marL="7620" marR="7620" marT="7616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0.75%</a:t>
                      </a:r>
                    </a:p>
                  </a:txBody>
                  <a:tcPr marL="7620" marR="7620" marT="7616" marB="0" anchor="b"/>
                </a:tc>
                <a:extLst>
                  <a:ext uri="{0D108BD9-81ED-4DB2-BD59-A6C34878D82A}">
                    <a16:rowId xmlns:a16="http://schemas.microsoft.com/office/drawing/2014/main" xmlns="" val="2067012119"/>
                  </a:ext>
                </a:extLst>
              </a:tr>
              <a:tr h="271229">
                <a:tc>
                  <a:txBody>
                    <a:bodyPr/>
                    <a:lstStyle/>
                    <a:p>
                      <a:pPr marL="91440" algn="l" fontAlgn="b"/>
                      <a:r>
                        <a:rPr lang="ka-GE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სამკურნალო საშუალებების</a:t>
                      </a:r>
                      <a:r>
                        <a:rPr lang="ka-GE" sz="14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ხარჯების შეკავება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16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baseline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2%</a:t>
                      </a:r>
                    </a:p>
                  </a:txBody>
                  <a:tcPr marL="7620" marR="7620" marT="7616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7620" marR="7620" marT="7616" marB="0" anchor="b"/>
                </a:tc>
                <a:extLst>
                  <a:ext uri="{0D108BD9-81ED-4DB2-BD59-A6C34878D82A}">
                    <a16:rowId xmlns:a16="http://schemas.microsoft.com/office/drawing/2014/main" xmlns="" val="3559189680"/>
                  </a:ext>
                </a:extLst>
              </a:tr>
              <a:tr h="271229">
                <a:tc>
                  <a:txBody>
                    <a:bodyPr/>
                    <a:lstStyle/>
                    <a:p>
                      <a:pPr marL="91440" algn="l" fontAlgn="b"/>
                      <a:r>
                        <a:rPr lang="ka-GE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ძირითადი დისკონტირების განაკვეთი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16" marB="0" anchor="b"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baseline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4.5%</a:t>
                      </a:r>
                    </a:p>
                  </a:txBody>
                  <a:tcPr marL="7620" marR="7620" marT="7616" marB="0" anchor="b"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6.5%</a:t>
                      </a:r>
                    </a:p>
                  </a:txBody>
                  <a:tcPr marL="7620" marR="7620" marT="7616" marB="0" anchor="b"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70347933"/>
                  </a:ext>
                </a:extLst>
              </a:tr>
            </a:tbl>
          </a:graphicData>
        </a:graphic>
      </p:graphicFrame>
      <p:graphicFrame>
        <p:nvGraphicFramePr>
          <p:cNvPr id="7" name="Content Placeholder 6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4124770793"/>
              </p:ext>
            </p:extLst>
          </p:nvPr>
        </p:nvGraphicFramePr>
        <p:xfrm>
          <a:off x="419100" y="1270000"/>
          <a:ext cx="8100060" cy="3639663"/>
        </p:xfrm>
        <a:graphic>
          <a:graphicData uri="http://schemas.openxmlformats.org/drawingml/2006/table">
            <a:tbl>
              <a:tblPr firstRow="1">
                <a:tableStyleId>{6E25E649-3F16-4E02-A733-19D2CDBF48F0}</a:tableStyleId>
              </a:tblPr>
              <a:tblGrid>
                <a:gridCol w="4442460">
                  <a:extLst>
                    <a:ext uri="{9D8B030D-6E8A-4147-A177-3AD203B41FA5}">
                      <a16:colId xmlns:a16="http://schemas.microsoft.com/office/drawing/2014/main" xmlns="" val="4036320666"/>
                    </a:ext>
                  </a:extLst>
                </a:gridCol>
                <a:gridCol w="1729740">
                  <a:extLst>
                    <a:ext uri="{9D8B030D-6E8A-4147-A177-3AD203B41FA5}">
                      <a16:colId xmlns:a16="http://schemas.microsoft.com/office/drawing/2014/main" xmlns="" val="3367770051"/>
                    </a:ext>
                  </a:extLst>
                </a:gridCol>
                <a:gridCol w="1927860">
                  <a:extLst>
                    <a:ext uri="{9D8B030D-6E8A-4147-A177-3AD203B41FA5}">
                      <a16:colId xmlns:a16="http://schemas.microsoft.com/office/drawing/2014/main" xmlns="" val="3005044443"/>
                    </a:ext>
                  </a:extLst>
                </a:gridCol>
              </a:tblGrid>
              <a:tr h="271304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effectLst/>
                        </a:rPr>
                        <a:t> 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18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ka-GE" sz="1400" u="none" strike="noStrike" kern="1200" dirty="0" smtClean="0">
                          <a:effectLst/>
                        </a:rPr>
                        <a:t>ძირითადი სცენარი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18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ka-GE" sz="1400" u="none" strike="noStrike" kern="1200" dirty="0" smtClean="0">
                          <a:effectLst/>
                        </a:rPr>
                        <a:t>ოპტიმისტური სცენარი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18" marB="0" anchor="b"/>
                </a:tc>
                <a:extLst>
                  <a:ext uri="{0D108BD9-81ED-4DB2-BD59-A6C34878D82A}">
                    <a16:rowId xmlns:a16="http://schemas.microsoft.com/office/drawing/2014/main" xmlns="" val="3906280306"/>
                  </a:ext>
                </a:extLst>
              </a:tr>
              <a:tr h="271304"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b="1" u="none" strike="noStrike" dirty="0" smtClean="0">
                          <a:effectLst/>
                        </a:rPr>
                        <a:t>ჯანდაცვის სარგებელის მონეტარული ღირებულება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21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400" b="1" u="none" strike="noStrike" kern="12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18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effectLst/>
                        </a:rPr>
                        <a:t> </a:t>
                      </a:r>
                      <a:endParaRPr lang="en-US" sz="1400" b="1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18" marB="0" anchor="b"/>
                </a:tc>
                <a:extLst>
                  <a:ext uri="{0D108BD9-81ED-4DB2-BD59-A6C34878D82A}">
                    <a16:rowId xmlns:a16="http://schemas.microsoft.com/office/drawing/2014/main" xmlns="" val="3683142605"/>
                  </a:ext>
                </a:extLst>
              </a:tr>
              <a:tr h="271304"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u="none" strike="noStrike" dirty="0" smtClean="0">
                          <a:effectLst/>
                        </a:rPr>
                        <a:t>სარგებელის ღირებულების კოეფიციენტი (</a:t>
                      </a:r>
                      <a:r>
                        <a:rPr lang="en-US" sz="1400" u="none" strike="noStrike" dirty="0" smtClean="0">
                          <a:effectLst/>
                        </a:rPr>
                        <a:t>BCR)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21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2.5</a:t>
                      </a:r>
                      <a:endParaRPr lang="en-US" sz="1400" b="1" u="none" strike="noStrike" kern="12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18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effectLst/>
                        </a:rPr>
                        <a:t>5.2</a:t>
                      </a:r>
                      <a:endParaRPr lang="en-US" sz="1400" b="1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18" marB="0" anchor="b"/>
                </a:tc>
                <a:extLst>
                  <a:ext uri="{0D108BD9-81ED-4DB2-BD59-A6C34878D82A}">
                    <a16:rowId xmlns:a16="http://schemas.microsoft.com/office/drawing/2014/main" xmlns="" val="2067012119"/>
                  </a:ext>
                </a:extLst>
              </a:tr>
              <a:tr h="271304"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u="none" strike="noStrike" dirty="0" smtClean="0">
                          <a:effectLst/>
                        </a:rPr>
                        <a:t>შემოსავლების შიდა განაკვეთი </a:t>
                      </a:r>
                      <a:r>
                        <a:rPr lang="en-US" sz="1400" u="none" strike="noStrike" dirty="0" smtClean="0">
                          <a:effectLst/>
                        </a:rPr>
                        <a:t>(IRR)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21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20.1%</a:t>
                      </a:r>
                      <a:endParaRPr lang="en-US" sz="1400" b="1" u="none" strike="noStrike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18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effectLst/>
                        </a:rPr>
                        <a:t>46.6%</a:t>
                      </a:r>
                      <a:endParaRPr lang="en-US" sz="1400" b="1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18" marB="0" anchor="b"/>
                </a:tc>
                <a:extLst>
                  <a:ext uri="{0D108BD9-81ED-4DB2-BD59-A6C34878D82A}">
                    <a16:rowId xmlns:a16="http://schemas.microsoft.com/office/drawing/2014/main" xmlns="" val="3559189680"/>
                  </a:ext>
                </a:extLst>
              </a:tr>
              <a:tr h="271304"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u="none" strike="noStrike" dirty="0" smtClean="0">
                          <a:effectLst/>
                        </a:rPr>
                        <a:t>წმინდა მიმდინარე ღირებულება </a:t>
                      </a:r>
                      <a:r>
                        <a:rPr lang="en-US" sz="1400" u="none" strike="noStrike" dirty="0" smtClean="0">
                          <a:effectLst/>
                        </a:rPr>
                        <a:t>(NPV)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21" marB="0" anchor="b"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$</a:t>
                      </a:r>
                      <a:r>
                        <a:rPr lang="en-US" sz="1400" u="none" strike="noStrike" kern="1200" baseline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u="none" strike="noStrike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47,597,859 </a:t>
                      </a:r>
                      <a:endParaRPr lang="en-US" sz="1400" b="1" u="none" strike="noStrike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18" marB="0" anchor="b"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effectLst/>
                        </a:rPr>
                        <a:t> $</a:t>
                      </a:r>
                      <a:r>
                        <a:rPr lang="en-US" sz="1400" u="none" strike="noStrike" kern="1200" baseline="0" dirty="0">
                          <a:effectLst/>
                        </a:rPr>
                        <a:t> </a:t>
                      </a:r>
                      <a:r>
                        <a:rPr lang="en-US" sz="1400" u="none" strike="noStrike" kern="1200" dirty="0">
                          <a:effectLst/>
                        </a:rPr>
                        <a:t>128,671,150 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18" marB="0" anchor="b"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70347933"/>
                  </a:ext>
                </a:extLst>
              </a:tr>
              <a:tr h="271304"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b="1" u="none" strike="noStrike" dirty="0" smtClean="0">
                          <a:effectLst/>
                        </a:rPr>
                        <a:t>ხარჯების დაზოგვა/ეკონომია</a:t>
                      </a:r>
                      <a:r>
                        <a:rPr lang="ka-GE" sz="1400" b="1" u="none" strike="noStrike" baseline="0" dirty="0" smtClean="0">
                          <a:effectLst/>
                        </a:rPr>
                        <a:t> პირველი კომპონენტით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21" marB="0" anchor="b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400" b="1" u="none" strike="noStrike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18" marB="0" anchor="b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effectLst/>
                        </a:rPr>
                        <a:t> </a:t>
                      </a:r>
                      <a:endParaRPr lang="en-US" sz="1400" b="1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18" marB="0" anchor="b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376673333"/>
                  </a:ext>
                </a:extLst>
              </a:tr>
              <a:tr h="271304"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u="none" strike="noStrike" dirty="0" smtClean="0">
                          <a:effectLst/>
                        </a:rPr>
                        <a:t>სარგებელის ღირებულების კოეფიციენტი (</a:t>
                      </a:r>
                      <a:r>
                        <a:rPr lang="en-US" sz="1400" u="none" strike="noStrike" dirty="0" smtClean="0">
                          <a:effectLst/>
                        </a:rPr>
                        <a:t>BCR)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21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10.3</a:t>
                      </a:r>
                      <a:endParaRPr lang="en-US" sz="1400" b="1" u="none" strike="noStrike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18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effectLst/>
                        </a:rPr>
                        <a:t>22.2</a:t>
                      </a:r>
                      <a:endParaRPr lang="en-US" sz="1400" b="1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18" marB="0" anchor="b"/>
                </a:tc>
                <a:extLst>
                  <a:ext uri="{0D108BD9-81ED-4DB2-BD59-A6C34878D82A}">
                    <a16:rowId xmlns:a16="http://schemas.microsoft.com/office/drawing/2014/main" xmlns="" val="597097944"/>
                  </a:ext>
                </a:extLst>
              </a:tr>
              <a:tr h="271304"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u="none" strike="noStrike" dirty="0" smtClean="0">
                          <a:effectLst/>
                        </a:rPr>
                        <a:t>შემოსავლების შიდა განაკვეთი (</a:t>
                      </a:r>
                      <a:r>
                        <a:rPr lang="en-US" sz="1400" u="none" strike="noStrike" dirty="0" smtClean="0">
                          <a:effectLst/>
                        </a:rPr>
                        <a:t>IRR)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21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41.6%</a:t>
                      </a:r>
                      <a:endParaRPr lang="en-US" sz="1400" b="1" u="none" strike="noStrike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18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effectLst/>
                        </a:rPr>
                        <a:t>59.9%</a:t>
                      </a:r>
                      <a:endParaRPr lang="en-US" sz="1400" b="1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18" marB="0" anchor="b"/>
                </a:tc>
                <a:extLst>
                  <a:ext uri="{0D108BD9-81ED-4DB2-BD59-A6C34878D82A}">
                    <a16:rowId xmlns:a16="http://schemas.microsoft.com/office/drawing/2014/main" xmlns="" val="1014608054"/>
                  </a:ext>
                </a:extLst>
              </a:tr>
              <a:tr h="271304"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u="none" strike="noStrike" dirty="0" smtClean="0">
                          <a:effectLst/>
                        </a:rPr>
                        <a:t>წმინდა მიმდინარე ღირებულება (</a:t>
                      </a:r>
                      <a:r>
                        <a:rPr lang="en-US" sz="1400" u="none" strike="noStrike" dirty="0" smtClean="0">
                          <a:effectLst/>
                        </a:rPr>
                        <a:t>NPV)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21" marB="0" anchor="b"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$ 24,287,153 </a:t>
                      </a:r>
                      <a:endParaRPr lang="en-US" sz="1400" b="1" u="none" strike="noStrike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18" marB="0" anchor="b"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effectLst/>
                        </a:rPr>
                        <a:t> $</a:t>
                      </a:r>
                      <a:r>
                        <a:rPr lang="en-US" sz="1400" u="none" strike="noStrike" kern="1200" baseline="0" dirty="0">
                          <a:effectLst/>
                        </a:rPr>
                        <a:t> </a:t>
                      </a:r>
                      <a:r>
                        <a:rPr lang="en-US" sz="1400" u="none" strike="noStrike" kern="1200" dirty="0">
                          <a:effectLst/>
                        </a:rPr>
                        <a:t>30,460,988 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18" marB="0" anchor="b"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94170894"/>
                  </a:ext>
                </a:extLst>
              </a:tr>
              <a:tr h="271304">
                <a:tc>
                  <a:txBody>
                    <a:bodyPr/>
                    <a:lstStyle/>
                    <a:p>
                      <a:pPr marL="457200" algn="l" fontAlgn="b"/>
                      <a:r>
                        <a:rPr lang="ka-GE" sz="1400" b="1" u="none" strike="noStrike" dirty="0" smtClean="0">
                          <a:effectLst/>
                        </a:rPr>
                        <a:t>სულ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21" marB="0" anchor="b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400" b="1" u="none" strike="noStrike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18" marB="0" anchor="b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effectLst/>
                        </a:rPr>
                        <a:t> </a:t>
                      </a:r>
                      <a:endParaRPr lang="en-US" sz="1400" b="1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18" marB="0" anchor="b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3737703"/>
                  </a:ext>
                </a:extLst>
              </a:tr>
              <a:tr h="271304"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u="none" strike="noStrike" dirty="0" smtClean="0">
                          <a:effectLst/>
                        </a:rPr>
                        <a:t>სარგებელის ღირებულების კოეფიციენტი (</a:t>
                      </a:r>
                      <a:r>
                        <a:rPr lang="en-US" sz="1400" u="none" strike="noStrike" dirty="0" smtClean="0">
                          <a:effectLst/>
                        </a:rPr>
                        <a:t>BCR)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21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3.6</a:t>
                      </a:r>
                      <a:endParaRPr lang="en-US" sz="1400" b="1" u="none" strike="noStrike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18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effectLst/>
                        </a:rPr>
                        <a:t>6.4</a:t>
                      </a:r>
                      <a:endParaRPr lang="en-US" sz="1400" b="1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18" marB="0" anchor="b"/>
                </a:tc>
                <a:extLst>
                  <a:ext uri="{0D108BD9-81ED-4DB2-BD59-A6C34878D82A}">
                    <a16:rowId xmlns:a16="http://schemas.microsoft.com/office/drawing/2014/main" xmlns="" val="450086651"/>
                  </a:ext>
                </a:extLst>
              </a:tr>
              <a:tr h="271304"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u="none" strike="noStrike" dirty="0" smtClean="0">
                          <a:effectLst/>
                        </a:rPr>
                        <a:t>შემოსავლების შიდა განაკვეთი (</a:t>
                      </a:r>
                      <a:r>
                        <a:rPr lang="en-US" sz="1400" u="none" strike="noStrike" dirty="0" smtClean="0">
                          <a:effectLst/>
                        </a:rPr>
                        <a:t>IRR)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21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25.7%</a:t>
                      </a:r>
                      <a:endParaRPr lang="en-US" sz="1400" b="1" u="none" strike="noStrike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18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effectLst/>
                        </a:rPr>
                        <a:t>47.2%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18" marB="0" anchor="b"/>
                </a:tc>
                <a:extLst>
                  <a:ext uri="{0D108BD9-81ED-4DB2-BD59-A6C34878D82A}">
                    <a16:rowId xmlns:a16="http://schemas.microsoft.com/office/drawing/2014/main" xmlns="" val="224325669"/>
                  </a:ext>
                </a:extLst>
              </a:tr>
              <a:tr h="220978"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u="none" strike="noStrike" dirty="0" smtClean="0">
                          <a:effectLst/>
                        </a:rPr>
                        <a:t>წმინდა მიმდინარე ღირებულება (</a:t>
                      </a:r>
                      <a:r>
                        <a:rPr lang="en-US" sz="1400" u="none" strike="noStrike" dirty="0" smtClean="0">
                          <a:effectLst/>
                        </a:rPr>
                        <a:t>NPV)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21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$ 71,885,012 </a:t>
                      </a:r>
                      <a:endParaRPr lang="en-US" sz="1400" b="1" u="none" strike="noStrike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18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effectLst/>
                        </a:rPr>
                        <a:t> $</a:t>
                      </a:r>
                      <a:r>
                        <a:rPr lang="en-US" sz="1400" u="none" strike="noStrike" kern="1200" baseline="0" dirty="0">
                          <a:effectLst/>
                        </a:rPr>
                        <a:t> </a:t>
                      </a:r>
                      <a:r>
                        <a:rPr lang="en-US" sz="1400" u="none" strike="noStrike" kern="1200" dirty="0">
                          <a:effectLst/>
                        </a:rPr>
                        <a:t>159,132,138 </a:t>
                      </a:r>
                      <a:endParaRPr lang="en-US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18" marB="0" anchor="b"/>
                </a:tc>
                <a:extLst>
                  <a:ext uri="{0D108BD9-81ED-4DB2-BD59-A6C34878D82A}">
                    <a16:rowId xmlns:a16="http://schemas.microsoft.com/office/drawing/2014/main" xmlns="" val="4124040635"/>
                  </a:ext>
                </a:extLst>
              </a:tr>
            </a:tbl>
          </a:graphicData>
        </a:graphic>
      </p:graphicFrame>
      <p:pic>
        <p:nvPicPr>
          <p:cNvPr id="49219" name="Picture 3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571649" y="2229644"/>
            <a:ext cx="3905250" cy="160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220980" y="203653"/>
            <a:ext cx="8656637" cy="855663"/>
          </a:xfrm>
        </p:spPr>
        <p:txBody>
          <a:bodyPr/>
          <a:lstStyle/>
          <a:p>
            <a:r>
              <a:rPr lang="ka-GE" altLang="en-US" sz="2000" i="1" dirty="0">
                <a:solidFill>
                  <a:srgbClr val="002060"/>
                </a:solidFill>
                <a:cs typeface="Andes ExtraLight" pitchFamily="50" charset="0"/>
              </a:rPr>
              <a:t>პესიმისტური სცენარით სცენარით პროექტის წმინდა მიმდინარე ღირებულება $46.3 მილიონი აჭარბებს პროექტის ღირებუელბას </a:t>
            </a:r>
            <a:r>
              <a:rPr lang="ka-GE" altLang="en-US" sz="2000" i="1" dirty="0" smtClean="0">
                <a:solidFill>
                  <a:srgbClr val="002060"/>
                </a:solidFill>
                <a:cs typeface="Andes ExtraLight" pitchFamily="50" charset="0"/>
              </a:rPr>
              <a:t>- $</a:t>
            </a:r>
            <a:r>
              <a:rPr lang="ka-GE" altLang="en-US" sz="2000" i="1" dirty="0">
                <a:solidFill>
                  <a:srgbClr val="002060"/>
                </a:solidFill>
                <a:cs typeface="Andes ExtraLight" pitchFamily="50" charset="0"/>
              </a:rPr>
              <a:t>18 მილიონი </a:t>
            </a:r>
            <a:endParaRPr lang="en-US" altLang="en-US" sz="2000" i="1" dirty="0" smtClean="0">
              <a:solidFill>
                <a:srgbClr val="002060"/>
              </a:solidFill>
              <a:cs typeface="Andes ExtraLight" pitchFamily="50" charset="0"/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1375266700"/>
              </p:ext>
            </p:extLst>
          </p:nvPr>
        </p:nvGraphicFramePr>
        <p:xfrm>
          <a:off x="220980" y="986507"/>
          <a:ext cx="8587740" cy="3974899"/>
        </p:xfrm>
        <a:graphic>
          <a:graphicData uri="http://schemas.openxmlformats.org/drawingml/2006/table">
            <a:tbl>
              <a:tblPr firstRow="1">
                <a:tableStyleId>{6E25E649-3F16-4E02-A733-19D2CDBF48F0}</a:tableStyleId>
              </a:tblPr>
              <a:tblGrid>
                <a:gridCol w="3962400">
                  <a:extLst>
                    <a:ext uri="{9D8B030D-6E8A-4147-A177-3AD203B41FA5}">
                      <a16:colId xmlns:a16="http://schemas.microsoft.com/office/drawing/2014/main" xmlns="" val="3352571425"/>
                    </a:ext>
                  </a:extLst>
                </a:gridCol>
                <a:gridCol w="1409700">
                  <a:extLst>
                    <a:ext uri="{9D8B030D-6E8A-4147-A177-3AD203B41FA5}">
                      <a16:colId xmlns:a16="http://schemas.microsoft.com/office/drawing/2014/main" xmlns="" val="1192914473"/>
                    </a:ext>
                  </a:extLst>
                </a:gridCol>
                <a:gridCol w="1548731">
                  <a:extLst>
                    <a:ext uri="{9D8B030D-6E8A-4147-A177-3AD203B41FA5}">
                      <a16:colId xmlns:a16="http://schemas.microsoft.com/office/drawing/2014/main" xmlns="" val="1444387176"/>
                    </a:ext>
                  </a:extLst>
                </a:gridCol>
                <a:gridCol w="1666909">
                  <a:extLst>
                    <a:ext uri="{9D8B030D-6E8A-4147-A177-3AD203B41FA5}">
                      <a16:colId xmlns:a16="http://schemas.microsoft.com/office/drawing/2014/main" xmlns="" val="3226925620"/>
                    </a:ext>
                  </a:extLst>
                </a:gridCol>
              </a:tblGrid>
              <a:tr h="26718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1" marR="7621" marT="761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u="none" strike="noStrike" dirty="0" smtClean="0">
                          <a:effectLst/>
                        </a:rPr>
                        <a:t>ძირითადი სცენარი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1" marR="7621" marT="761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u="none" strike="noStrike" dirty="0" smtClean="0">
                          <a:effectLst/>
                        </a:rPr>
                        <a:t>ოპტიმისტური სცენარი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1" marR="7621" marT="761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u="none" strike="noStrike" dirty="0" smtClean="0">
                          <a:effectLst/>
                        </a:rPr>
                        <a:t>პესიმისტური სცენარი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1" marR="7621" marT="7617" marB="0" anchor="b"/>
                </a:tc>
                <a:extLst>
                  <a:ext uri="{0D108BD9-81ED-4DB2-BD59-A6C34878D82A}">
                    <a16:rowId xmlns:a16="http://schemas.microsoft.com/office/drawing/2014/main" xmlns="" val="732227563"/>
                  </a:ext>
                </a:extLst>
              </a:tr>
              <a:tr h="267188"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b="1" u="none" strike="noStrike" dirty="0" smtClean="0">
                          <a:effectLst/>
                        </a:rPr>
                        <a:t>ჯანდაცვის სარგებელის მონეტარული ღირებულება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2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1" marR="7621" marT="761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1" marR="7621" marT="761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1" marR="7621" marT="7617" marB="0" anchor="b"/>
                </a:tc>
                <a:extLst>
                  <a:ext uri="{0D108BD9-81ED-4DB2-BD59-A6C34878D82A}">
                    <a16:rowId xmlns:a16="http://schemas.microsoft.com/office/drawing/2014/main" xmlns="" val="1151145691"/>
                  </a:ext>
                </a:extLst>
              </a:tr>
              <a:tr h="267188"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u="none" strike="noStrike" dirty="0" smtClean="0">
                          <a:effectLst/>
                        </a:rPr>
                        <a:t>სარგებელის ღირებულების კოეფიციენტი (</a:t>
                      </a:r>
                      <a:r>
                        <a:rPr lang="en-US" sz="1400" u="none" strike="noStrike" dirty="0" smtClean="0">
                          <a:effectLst/>
                        </a:rPr>
                        <a:t>BCR)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2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2.5</a:t>
                      </a:r>
                      <a:endParaRPr lang="en-US" sz="1400" b="0" i="0" u="none" strike="noStrike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1" marR="7621" marT="761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5.2</a:t>
                      </a:r>
                      <a:endParaRPr lang="en-US" sz="1400" b="0" i="0" u="none" strike="noStrike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1" marR="7621" marT="761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2.1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1" marR="7621" marT="7617" marB="0" anchor="b"/>
                </a:tc>
                <a:extLst>
                  <a:ext uri="{0D108BD9-81ED-4DB2-BD59-A6C34878D82A}">
                    <a16:rowId xmlns:a16="http://schemas.microsoft.com/office/drawing/2014/main" xmlns="" val="2417834359"/>
                  </a:ext>
                </a:extLst>
              </a:tr>
              <a:tr h="267188"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u="none" strike="noStrike" dirty="0" smtClean="0">
                          <a:effectLst/>
                        </a:rPr>
                        <a:t>შემოსავლების შიდა განაკვეთი (</a:t>
                      </a:r>
                      <a:r>
                        <a:rPr lang="en-US" sz="1400" u="none" strike="noStrike" dirty="0" smtClean="0">
                          <a:effectLst/>
                        </a:rPr>
                        <a:t>IRR)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2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20.1%</a:t>
                      </a:r>
                      <a:endParaRPr lang="en-US" sz="14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1" marR="7621" marT="761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46.6%</a:t>
                      </a:r>
                      <a:endParaRPr lang="en-US" sz="1400" b="0" i="0" u="none" strike="noStrike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1" marR="7621" marT="761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16.5%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1" marR="7621" marT="7617" marB="0" anchor="b"/>
                </a:tc>
                <a:extLst>
                  <a:ext uri="{0D108BD9-81ED-4DB2-BD59-A6C34878D82A}">
                    <a16:rowId xmlns:a16="http://schemas.microsoft.com/office/drawing/2014/main" xmlns="" val="548272734"/>
                  </a:ext>
                </a:extLst>
              </a:tr>
              <a:tr h="267188"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u="none" strike="noStrike" dirty="0" smtClean="0">
                          <a:effectLst/>
                        </a:rPr>
                        <a:t>წმინდა მიმდინარე ღირებულება (</a:t>
                      </a:r>
                      <a:r>
                        <a:rPr lang="en-US" sz="1400" u="none" strike="noStrike" dirty="0" smtClean="0">
                          <a:effectLst/>
                        </a:rPr>
                        <a:t>NPV)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21" marB="0" anchor="b"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$</a:t>
                      </a:r>
                      <a:r>
                        <a:rPr lang="en-US" sz="1400" u="none" strike="noStrike" baseline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47,597,859 </a:t>
                      </a:r>
                      <a:endParaRPr lang="en-US" sz="14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1" marR="7621" marT="7617" marB="0" anchor="b"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$</a:t>
                      </a:r>
                      <a:r>
                        <a:rPr lang="en-US" sz="1400" u="none" strike="noStrike" baseline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128,671,150 </a:t>
                      </a:r>
                      <a:endParaRPr lang="en-US" sz="14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1" marR="7621" marT="7617" marB="0" anchor="b"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 $</a:t>
                      </a:r>
                      <a:r>
                        <a:rPr lang="en-US" sz="1400" u="none" strike="noStrike" baseline="0" dirty="0">
                          <a:effectLst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</a:rPr>
                        <a:t>35,484,020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1" marR="7621" marT="7617" marB="0" anchor="b"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87569809"/>
                  </a:ext>
                </a:extLst>
              </a:tr>
              <a:tr h="267188"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b="1" u="none" strike="noStrike" dirty="0" smtClean="0">
                          <a:effectLst/>
                        </a:rPr>
                        <a:t>ხარჯების დაზოგვა/ეკონომია</a:t>
                      </a:r>
                      <a:r>
                        <a:rPr lang="ka-GE" sz="1400" b="1" u="none" strike="noStrike" baseline="0" dirty="0" smtClean="0">
                          <a:effectLst/>
                        </a:rPr>
                        <a:t> პირველი კომპონენტით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21" marB="0" anchor="b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1" marR="7621" marT="7617" marB="0" anchor="b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1" marR="7621" marT="7617" marB="0" anchor="b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1" marR="7621" marT="7617" marB="0" anchor="b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371695503"/>
                  </a:ext>
                </a:extLst>
              </a:tr>
              <a:tr h="267188"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u="none" strike="noStrike" dirty="0" smtClean="0">
                          <a:effectLst/>
                        </a:rPr>
                        <a:t>სარგებელის ღირებულების კოეფიციენტი (</a:t>
                      </a:r>
                      <a:r>
                        <a:rPr lang="en-US" sz="1400" u="none" strike="noStrike" dirty="0" smtClean="0">
                          <a:effectLst/>
                        </a:rPr>
                        <a:t>BCR)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2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10.3</a:t>
                      </a:r>
                      <a:endParaRPr lang="en-US" sz="14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1" marR="7621" marT="761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22.2</a:t>
                      </a:r>
                      <a:endParaRPr lang="en-US" sz="14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1" marR="7621" marT="761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7.4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1" marR="7621" marT="7617" marB="0" anchor="b"/>
                </a:tc>
                <a:extLst>
                  <a:ext uri="{0D108BD9-81ED-4DB2-BD59-A6C34878D82A}">
                    <a16:rowId xmlns:a16="http://schemas.microsoft.com/office/drawing/2014/main" xmlns="" val="3528816000"/>
                  </a:ext>
                </a:extLst>
              </a:tr>
              <a:tr h="267188"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u="none" strike="noStrike" dirty="0" smtClean="0">
                          <a:effectLst/>
                        </a:rPr>
                        <a:t>შემოსავლების შიდა განაკვეთი (</a:t>
                      </a:r>
                      <a:r>
                        <a:rPr lang="en-US" sz="1400" u="none" strike="noStrike" dirty="0" smtClean="0">
                          <a:effectLst/>
                        </a:rPr>
                        <a:t>IRR)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2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41.6%</a:t>
                      </a:r>
                      <a:endParaRPr lang="en-US" sz="14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1" marR="7621" marT="761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59.9%</a:t>
                      </a:r>
                      <a:endParaRPr lang="en-US" sz="14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1" marR="7621" marT="761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32.0%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1" marR="7621" marT="7617" marB="0" anchor="b"/>
                </a:tc>
                <a:extLst>
                  <a:ext uri="{0D108BD9-81ED-4DB2-BD59-A6C34878D82A}">
                    <a16:rowId xmlns:a16="http://schemas.microsoft.com/office/drawing/2014/main" xmlns="" val="3637274763"/>
                  </a:ext>
                </a:extLst>
              </a:tr>
              <a:tr h="267188"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u="none" strike="noStrike" dirty="0" smtClean="0">
                          <a:effectLst/>
                        </a:rPr>
                        <a:t>წმინდა მიმდინარე ღირებულება (</a:t>
                      </a:r>
                      <a:r>
                        <a:rPr lang="en-US" sz="1400" u="none" strike="noStrike" dirty="0" smtClean="0">
                          <a:effectLst/>
                        </a:rPr>
                        <a:t>NPV)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21" marB="0" anchor="b"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$</a:t>
                      </a:r>
                      <a:r>
                        <a:rPr lang="en-US" sz="1400" u="none" strike="noStrike" baseline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24,287,153 </a:t>
                      </a:r>
                      <a:endParaRPr lang="en-US" sz="14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1" marR="7621" marT="7617" marB="0" anchor="b"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$</a:t>
                      </a:r>
                      <a:r>
                        <a:rPr lang="en-US" sz="1400" u="none" strike="noStrike" baseline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30,460,988 </a:t>
                      </a:r>
                      <a:endParaRPr lang="en-US" sz="14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1" marR="7621" marT="7617" marB="0" anchor="b"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 $</a:t>
                      </a:r>
                      <a:r>
                        <a:rPr lang="en-US" sz="1400" u="none" strike="noStrike" baseline="0" dirty="0">
                          <a:effectLst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</a:rPr>
                        <a:t>10,835,830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1" marR="7621" marT="7617" marB="0" anchor="b"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46939210"/>
                  </a:ext>
                </a:extLst>
              </a:tr>
              <a:tr h="267188">
                <a:tc>
                  <a:txBody>
                    <a:bodyPr/>
                    <a:lstStyle/>
                    <a:p>
                      <a:pPr marL="457200" algn="l" fontAlgn="b"/>
                      <a:r>
                        <a:rPr lang="ka-GE" sz="1400" b="1" u="none" strike="noStrike" dirty="0" smtClean="0">
                          <a:effectLst/>
                        </a:rPr>
                        <a:t>სულ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21" marB="0" anchor="b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1" marR="7621" marT="7617" marB="0" anchor="b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1" marR="7621" marT="7617" marB="0" anchor="b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1" marR="7621" marT="7617" marB="0" anchor="b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4039071405"/>
                  </a:ext>
                </a:extLst>
              </a:tr>
              <a:tr h="267188"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u="none" strike="noStrike" dirty="0" smtClean="0">
                          <a:effectLst/>
                        </a:rPr>
                        <a:t>სარგებელის ღირებულების კოეფიციენტი (</a:t>
                      </a:r>
                      <a:r>
                        <a:rPr lang="en-US" sz="1400" u="none" strike="noStrike" dirty="0" smtClean="0">
                          <a:effectLst/>
                        </a:rPr>
                        <a:t>BCR)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2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3.6</a:t>
                      </a:r>
                      <a:endParaRPr lang="en-US" sz="14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1" marR="7621" marT="761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6.4</a:t>
                      </a:r>
                      <a:endParaRPr lang="en-US" sz="14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1" marR="7621" marT="761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2.5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1" marR="7621" marT="7617" marB="0" anchor="b"/>
                </a:tc>
                <a:extLst>
                  <a:ext uri="{0D108BD9-81ED-4DB2-BD59-A6C34878D82A}">
                    <a16:rowId xmlns:a16="http://schemas.microsoft.com/office/drawing/2014/main" xmlns="" val="1789431960"/>
                  </a:ext>
                </a:extLst>
              </a:tr>
              <a:tr h="267188"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u="none" strike="noStrike" dirty="0" smtClean="0">
                          <a:effectLst/>
                        </a:rPr>
                        <a:t>შემოსავლების შიდა განაკვეთი (</a:t>
                      </a:r>
                      <a:r>
                        <a:rPr lang="en-US" sz="1400" u="none" strike="noStrike" dirty="0" smtClean="0">
                          <a:effectLst/>
                        </a:rPr>
                        <a:t>IRR)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2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25.7%</a:t>
                      </a:r>
                      <a:endParaRPr lang="en-US" sz="14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1" marR="7621" marT="761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47.2%</a:t>
                      </a:r>
                      <a:endParaRPr lang="en-US" sz="14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1" marR="7621" marT="761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18.7%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1" marR="7621" marT="7617" marB="0" anchor="b"/>
                </a:tc>
                <a:extLst>
                  <a:ext uri="{0D108BD9-81ED-4DB2-BD59-A6C34878D82A}">
                    <a16:rowId xmlns:a16="http://schemas.microsoft.com/office/drawing/2014/main" xmlns="" val="2240421991"/>
                  </a:ext>
                </a:extLst>
              </a:tr>
              <a:tr h="267188"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u="none" strike="noStrike" dirty="0" smtClean="0">
                          <a:effectLst/>
                        </a:rPr>
                        <a:t>წმინდა მიმდინარე ღირებულება (</a:t>
                      </a:r>
                      <a:r>
                        <a:rPr lang="en-US" sz="1400" u="none" strike="noStrike" dirty="0" smtClean="0">
                          <a:effectLst/>
                        </a:rPr>
                        <a:t>NPV)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9" marR="7619" marT="762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$</a:t>
                      </a:r>
                      <a:r>
                        <a:rPr lang="en-US" sz="1400" u="none" strike="noStrike" baseline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71,885,012 </a:t>
                      </a:r>
                      <a:endParaRPr lang="en-US" sz="14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1" marR="7621" marT="761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$</a:t>
                      </a:r>
                      <a:r>
                        <a:rPr lang="en-US" sz="1400" u="none" strike="noStrike" baseline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159,132,138 </a:t>
                      </a:r>
                      <a:endParaRPr lang="en-US" sz="14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1" marR="7621" marT="761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 $</a:t>
                      </a:r>
                      <a:r>
                        <a:rPr lang="en-US" sz="1400" u="none" strike="noStrike" baseline="0" dirty="0">
                          <a:effectLst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</a:rPr>
                        <a:t>46,319,850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1" marR="7621" marT="7617" marB="0" anchor="b"/>
                </a:tc>
                <a:extLst>
                  <a:ext uri="{0D108BD9-81ED-4DB2-BD59-A6C34878D82A}">
                    <a16:rowId xmlns:a16="http://schemas.microsoft.com/office/drawing/2014/main" xmlns="" val="3037294650"/>
                  </a:ext>
                </a:extLst>
              </a:tr>
            </a:tbl>
          </a:graphicData>
        </a:graphic>
      </p:graphicFrame>
      <p:graphicFrame>
        <p:nvGraphicFramePr>
          <p:cNvPr id="11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0490493"/>
              </p:ext>
            </p:extLst>
          </p:nvPr>
        </p:nvGraphicFramePr>
        <p:xfrm>
          <a:off x="76200" y="5099050"/>
          <a:ext cx="8801417" cy="1682359"/>
        </p:xfrm>
        <a:graphic>
          <a:graphicData uri="http://schemas.openxmlformats.org/drawingml/2006/table">
            <a:tbl>
              <a:tblPr firstRow="1">
                <a:tableStyleId>{6E25E649-3F16-4E02-A733-19D2CDBF48F0}</a:tableStyleId>
              </a:tblPr>
              <a:tblGrid>
                <a:gridCol w="4245429">
                  <a:extLst>
                    <a:ext uri="{9D8B030D-6E8A-4147-A177-3AD203B41FA5}">
                      <a16:colId xmlns:a16="http://schemas.microsoft.com/office/drawing/2014/main" xmlns="" val="4036320666"/>
                    </a:ext>
                  </a:extLst>
                </a:gridCol>
                <a:gridCol w="1240971">
                  <a:extLst>
                    <a:ext uri="{9D8B030D-6E8A-4147-A177-3AD203B41FA5}">
                      <a16:colId xmlns:a16="http://schemas.microsoft.com/office/drawing/2014/main" xmlns="" val="3367770051"/>
                    </a:ext>
                  </a:extLst>
                </a:gridCol>
                <a:gridCol w="1643743">
                  <a:extLst>
                    <a:ext uri="{9D8B030D-6E8A-4147-A177-3AD203B41FA5}">
                      <a16:colId xmlns:a16="http://schemas.microsoft.com/office/drawing/2014/main" xmlns="" val="3005044443"/>
                    </a:ext>
                  </a:extLst>
                </a:gridCol>
                <a:gridCol w="1671274">
                  <a:extLst>
                    <a:ext uri="{9D8B030D-6E8A-4147-A177-3AD203B41FA5}">
                      <a16:colId xmlns:a16="http://schemas.microsoft.com/office/drawing/2014/main" xmlns="" val="292928293"/>
                    </a:ext>
                  </a:extLst>
                </a:gridCol>
              </a:tblGrid>
              <a:tr h="271229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tx1"/>
                          </a:solidFill>
                          <a:effectLst/>
                        </a:rPr>
                        <a:t>Assumptions </a:t>
                      </a:r>
                      <a:endParaRPr lang="en-US" sz="14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1" marR="7621" marT="7616" marB="0" anchor="b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ka-GE" sz="1400" u="none" strike="noStrike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ძირითადი სცენარი</a:t>
                      </a:r>
                      <a:endParaRPr lang="en-US" sz="1400" b="1" u="none" strike="noStrike" kern="1200" baseline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1" marR="7621" marT="7616" marB="0" anchor="b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ka-GE" sz="1400" b="1" u="none" strike="noStrike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ოპტიმისტური სცენარი</a:t>
                      </a:r>
                      <a:endParaRPr lang="en-US" sz="1400" b="1" u="none" strike="noStrike" kern="1200" baseline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1" marR="7621" marT="7616" marB="0" anchor="b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ka-GE" sz="14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პესიმისტური სცენარი</a:t>
                      </a:r>
                      <a:endParaRPr lang="en-US" sz="14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1" marR="7621" marT="7616" marB="0" anchor="b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06280306"/>
                  </a:ext>
                </a:extLst>
              </a:tr>
              <a:tr h="434321">
                <a:tc>
                  <a:txBody>
                    <a:bodyPr/>
                    <a:lstStyle/>
                    <a:p>
                      <a:pPr marL="91440" algn="l" fontAlgn="b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DALYs </a:t>
                      </a:r>
                      <a:r>
                        <a:rPr lang="ka-GE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მონეტარული ღირებულება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1440" algn="l" fontAlgn="b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(x </a:t>
                      </a:r>
                      <a:r>
                        <a:rPr lang="ka-GE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მშპ ერთ სულზე</a:t>
                      </a:r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16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baseline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1" marR="7621" marT="7616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baseline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2</a:t>
                      </a:r>
                    </a:p>
                  </a:txBody>
                  <a:tcPr marL="7621" marR="7621" marT="7616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1" marR="7621" marT="7616" marB="0" anchor="b"/>
                </a:tc>
                <a:extLst>
                  <a:ext uri="{0D108BD9-81ED-4DB2-BD59-A6C34878D82A}">
                    <a16:rowId xmlns:a16="http://schemas.microsoft.com/office/drawing/2014/main" xmlns="" val="3683142605"/>
                  </a:ext>
                </a:extLst>
              </a:tr>
              <a:tr h="271229">
                <a:tc>
                  <a:txBody>
                    <a:bodyPr/>
                    <a:lstStyle/>
                    <a:p>
                      <a:pPr marL="91440" algn="l" fontAlgn="b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DRG </a:t>
                      </a:r>
                      <a:r>
                        <a:rPr lang="ka-GE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ხარჯების შეკავება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16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baseline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0.5%</a:t>
                      </a:r>
                    </a:p>
                  </a:txBody>
                  <a:tcPr marL="7621" marR="7621" marT="7616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baseline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0.75%</a:t>
                      </a:r>
                    </a:p>
                  </a:txBody>
                  <a:tcPr marL="7621" marR="7621" marT="7616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0.25%</a:t>
                      </a:r>
                    </a:p>
                  </a:txBody>
                  <a:tcPr marL="7621" marR="7621" marT="7616" marB="0" anchor="b"/>
                </a:tc>
                <a:extLst>
                  <a:ext uri="{0D108BD9-81ED-4DB2-BD59-A6C34878D82A}">
                    <a16:rowId xmlns:a16="http://schemas.microsoft.com/office/drawing/2014/main" xmlns="" val="2067012119"/>
                  </a:ext>
                </a:extLst>
              </a:tr>
              <a:tr h="271229">
                <a:tc>
                  <a:txBody>
                    <a:bodyPr/>
                    <a:lstStyle/>
                    <a:p>
                      <a:pPr marL="91440" algn="l" fontAlgn="b"/>
                      <a:r>
                        <a:rPr lang="ka-GE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სამკურნალო საშუალებების</a:t>
                      </a:r>
                      <a:r>
                        <a:rPr lang="ka-GE" sz="14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ხარჯების შეკავება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16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baseline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2%</a:t>
                      </a:r>
                    </a:p>
                  </a:txBody>
                  <a:tcPr marL="7621" marR="7621" marT="7616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baseline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7621" marR="7621" marT="7616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7621" marR="7621" marT="7616" marB="0" anchor="b"/>
                </a:tc>
                <a:extLst>
                  <a:ext uri="{0D108BD9-81ED-4DB2-BD59-A6C34878D82A}">
                    <a16:rowId xmlns:a16="http://schemas.microsoft.com/office/drawing/2014/main" xmlns="" val="3559189680"/>
                  </a:ext>
                </a:extLst>
              </a:tr>
              <a:tr h="271229">
                <a:tc>
                  <a:txBody>
                    <a:bodyPr/>
                    <a:lstStyle/>
                    <a:p>
                      <a:pPr marL="91440" algn="l" fontAlgn="b"/>
                      <a:r>
                        <a:rPr lang="ka-GE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ძირითადი დისკონტირების განაკვეთი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16" marB="0" anchor="b"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baseline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4.5%</a:t>
                      </a:r>
                    </a:p>
                  </a:txBody>
                  <a:tcPr marL="7621" marR="7621" marT="7616" marB="0" anchor="b"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baseline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6.5%</a:t>
                      </a:r>
                    </a:p>
                  </a:txBody>
                  <a:tcPr marL="7621" marR="7621" marT="7616" marB="0" anchor="b"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4.5%</a:t>
                      </a:r>
                    </a:p>
                  </a:txBody>
                  <a:tcPr marL="7621" marR="7621" marT="7616" marB="0" anchor="b"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70347933"/>
                  </a:ext>
                </a:extLst>
              </a:tr>
            </a:tbl>
          </a:graphicData>
        </a:graphic>
      </p:graphicFrame>
      <p:pic>
        <p:nvPicPr>
          <p:cNvPr id="50261" name="Picture 3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938838" y="2219635"/>
            <a:ext cx="4059237" cy="145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>
          <a:xfrm>
            <a:off x="357188" y="142875"/>
            <a:ext cx="8461375" cy="622300"/>
          </a:xfrm>
        </p:spPr>
        <p:txBody>
          <a:bodyPr/>
          <a:lstStyle/>
          <a:p>
            <a:r>
              <a:rPr lang="ka-GE" altLang="en-US" dirty="0" smtClean="0">
                <a:cs typeface="Andes ExtraLight" pitchFamily="50" charset="0"/>
              </a:rPr>
              <a:t>დანართი </a:t>
            </a:r>
            <a:r>
              <a:rPr lang="en-US" altLang="en-US" dirty="0" smtClean="0">
                <a:cs typeface="Andes ExtraLight" pitchFamily="50" charset="0"/>
              </a:rPr>
              <a:t>- </a:t>
            </a:r>
            <a:r>
              <a:rPr lang="ka-GE" altLang="en-US" dirty="0" smtClean="0">
                <a:cs typeface="Andes ExtraLight" pitchFamily="50" charset="0"/>
              </a:rPr>
              <a:t>პროექტის ბიუჯეტი</a:t>
            </a:r>
            <a:endParaRPr lang="en-US" altLang="en-US" dirty="0" smtClean="0">
              <a:cs typeface="Andes ExtraLight" pitchFamily="50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1851950413"/>
              </p:ext>
            </p:extLst>
          </p:nvPr>
        </p:nvGraphicFramePr>
        <p:xfrm>
          <a:off x="160338" y="528638"/>
          <a:ext cx="8855075" cy="6141467"/>
        </p:xfrm>
        <a:graphic>
          <a:graphicData uri="http://schemas.openxmlformats.org/drawingml/2006/table">
            <a:tbl>
              <a:tblPr firstRow="1" lastRow="1" bandRow="1">
                <a:tableStyleId>{69012ECD-51FC-41F1-AA8D-1B2483CD663E}</a:tableStyleId>
              </a:tblPr>
              <a:tblGrid>
                <a:gridCol w="5059362">
                  <a:extLst>
                    <a:ext uri="{9D8B030D-6E8A-4147-A177-3AD203B41FA5}">
                      <a16:colId xmlns:a16="http://schemas.microsoft.com/office/drawing/2014/main" xmlns="" val="2992827465"/>
                    </a:ext>
                  </a:extLst>
                </a:gridCol>
                <a:gridCol w="2461260">
                  <a:extLst>
                    <a:ext uri="{9D8B030D-6E8A-4147-A177-3AD203B41FA5}">
                      <a16:colId xmlns:a16="http://schemas.microsoft.com/office/drawing/2014/main" xmlns="" val="2904452180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xmlns="" val="1769159867"/>
                    </a:ext>
                  </a:extLst>
                </a:gridCol>
                <a:gridCol w="458153">
                  <a:extLst>
                    <a:ext uri="{9D8B030D-6E8A-4147-A177-3AD203B41FA5}">
                      <a16:colId xmlns:a16="http://schemas.microsoft.com/office/drawing/2014/main" xmlns="" val="1474195778"/>
                    </a:ext>
                  </a:extLst>
                </a:gridCol>
              </a:tblGrid>
              <a:tr h="3098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800" dirty="0" smtClean="0">
                          <a:effectLst/>
                        </a:rPr>
                        <a:t>კომპონენტები და სუბკომპონენტები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800" dirty="0" smtClean="0">
                          <a:effectLst/>
                        </a:rPr>
                        <a:t>შესყიდვის კატეგორები 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800" dirty="0" smtClean="0">
                          <a:effectLst/>
                        </a:rPr>
                        <a:t>შეფასებითი ბიუჯეტი </a:t>
                      </a:r>
                      <a:r>
                        <a:rPr lang="en-US" sz="800" dirty="0" smtClean="0">
                          <a:effectLst/>
                        </a:rPr>
                        <a:t>(USD</a:t>
                      </a:r>
                      <a:r>
                        <a:rPr lang="en-US" sz="800" dirty="0">
                          <a:effectLst/>
                        </a:rPr>
                        <a:t>)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%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/>
                </a:tc>
                <a:extLst>
                  <a:ext uri="{0D108BD9-81ED-4DB2-BD59-A6C34878D82A}">
                    <a16:rowId xmlns:a16="http://schemas.microsoft.com/office/drawing/2014/main" xmlns="" val="982144264"/>
                  </a:ext>
                </a:extLst>
              </a:tr>
              <a:tr h="16921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800" b="1" dirty="0" smtClean="0">
                          <a:effectLst/>
                        </a:rPr>
                        <a:t>კომპონენტი </a:t>
                      </a:r>
                      <a:r>
                        <a:rPr lang="en-US" sz="800" b="1" dirty="0" smtClean="0">
                          <a:effectLst/>
                        </a:rPr>
                        <a:t>1</a:t>
                      </a:r>
                      <a:r>
                        <a:rPr lang="en-US" sz="800" b="1" dirty="0">
                          <a:effectLst/>
                        </a:rPr>
                        <a:t>: </a:t>
                      </a:r>
                      <a:r>
                        <a:rPr lang="ka-GE" sz="800" b="1" dirty="0" smtClean="0"/>
                        <a:t>საყოველთაო ჯანდაცვის პროგრამის ჩარჩოებში ჯანდაცვის დაფინანსების სისტემის განმტკიცება</a:t>
                      </a:r>
                      <a:endParaRPr lang="en-US" sz="800" dirty="0" smtClean="0"/>
                    </a:p>
                  </a:txBody>
                  <a:tcPr marL="34203" marR="3420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</a:rPr>
                        <a:t> </a:t>
                      </a:r>
                      <a:endParaRPr lang="en-US" sz="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</a:rPr>
                        <a:t>2,950,000</a:t>
                      </a:r>
                      <a:endParaRPr lang="en-US" sz="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</a:rPr>
                        <a:t>100%</a:t>
                      </a:r>
                      <a:endParaRPr lang="en-US" sz="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02951707"/>
                  </a:ext>
                </a:extLst>
              </a:tr>
              <a:tr h="991074">
                <a:tc>
                  <a:txBody>
                    <a:bodyPr/>
                    <a:lstStyle/>
                    <a:p>
                      <a:pPr lvl="0"/>
                      <a:r>
                        <a:rPr lang="ka-GE" sz="800" dirty="0" smtClean="0">
                          <a:effectLst/>
                        </a:rPr>
                        <a:t>სუბ-კომპონენტი</a:t>
                      </a:r>
                      <a:r>
                        <a:rPr lang="en-US" sz="800" dirty="0" smtClean="0">
                          <a:effectLst/>
                        </a:rPr>
                        <a:t> </a:t>
                      </a:r>
                      <a:r>
                        <a:rPr lang="en-US" sz="800" dirty="0">
                          <a:effectLst/>
                        </a:rPr>
                        <a:t>1.1: </a:t>
                      </a:r>
                      <a:r>
                        <a:rPr lang="ka-GE" sz="800" dirty="0" smtClean="0"/>
                        <a:t>ჯანდაცვის დაფინანსების სისტემის მტკიცებულებებზე დაფუძნებული გრძელვადიანი სტრატეგიის შემუშავება და დანერგვა</a:t>
                      </a:r>
                      <a:endParaRPr lang="en-US" sz="8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800" dirty="0" smtClean="0">
                          <a:effectLst/>
                        </a:rPr>
                        <a:t>სუბ-კომპონენტი</a:t>
                      </a:r>
                      <a:r>
                        <a:rPr lang="en-US" sz="800" dirty="0" smtClean="0">
                          <a:effectLst/>
                        </a:rPr>
                        <a:t> </a:t>
                      </a:r>
                      <a:r>
                        <a:rPr lang="en-US" sz="800" dirty="0">
                          <a:effectLst/>
                        </a:rPr>
                        <a:t>1.2: </a:t>
                      </a:r>
                      <a:r>
                        <a:rPr lang="ka-GE" sz="800" dirty="0" smtClean="0"/>
                        <a:t>ანაზღაურების სისტემის ჰოლისტიკური რეფორმის განხორციელება ჰოსპიტალური</a:t>
                      </a:r>
                      <a:r>
                        <a:rPr lang="ka-GE" sz="800" baseline="0" dirty="0" smtClean="0"/>
                        <a:t> სექტორის და პირველადი ჯანდაცვის პროვაიდერებისთვის</a:t>
                      </a:r>
                      <a:endParaRPr lang="en-US" sz="8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800" dirty="0" smtClean="0">
                          <a:effectLst/>
                        </a:rPr>
                        <a:t>სუბ-კომპონენტი</a:t>
                      </a:r>
                      <a:r>
                        <a:rPr lang="en-US" sz="800" dirty="0" smtClean="0">
                          <a:effectLst/>
                        </a:rPr>
                        <a:t> </a:t>
                      </a:r>
                      <a:r>
                        <a:rPr lang="en-US" sz="800" dirty="0">
                          <a:effectLst/>
                        </a:rPr>
                        <a:t>1.3: </a:t>
                      </a:r>
                      <a:r>
                        <a:rPr lang="ka-GE" sz="800" dirty="0" smtClean="0"/>
                        <a:t>სოციალური მომსახურების სააგენტოს სტრატეგიული შესყიდვის შესაძლებლობის გაძლიერება</a:t>
                      </a:r>
                      <a:endParaRPr lang="en-US" sz="800" dirty="0" smtClean="0"/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FTA </a:t>
                      </a:r>
                      <a:r>
                        <a:rPr lang="ka-GE" sz="800" dirty="0" smtClean="0">
                          <a:effectLst/>
                        </a:rPr>
                        <a:t>და</a:t>
                      </a:r>
                      <a:r>
                        <a:rPr lang="en-US" sz="800" dirty="0" smtClean="0">
                          <a:effectLst/>
                        </a:rPr>
                        <a:t> </a:t>
                      </a:r>
                      <a:r>
                        <a:rPr lang="en-US" sz="800" dirty="0">
                          <a:effectLst/>
                        </a:rPr>
                        <a:t>LTA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800" dirty="0">
                          <a:effectLst/>
                        </a:rPr>
                        <a:t>DRG – 1 FTA </a:t>
                      </a:r>
                      <a:r>
                        <a:rPr lang="ka-GE" sz="800" dirty="0" smtClean="0">
                          <a:effectLst/>
                        </a:rPr>
                        <a:t>და</a:t>
                      </a:r>
                      <a:r>
                        <a:rPr lang="en-US" sz="800" dirty="0" smtClean="0">
                          <a:effectLst/>
                        </a:rPr>
                        <a:t> </a:t>
                      </a:r>
                      <a:r>
                        <a:rPr lang="en-US" sz="800" dirty="0">
                          <a:effectLst/>
                        </a:rPr>
                        <a:t>3 LTA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ka-GE" sz="800" dirty="0" smtClean="0">
                          <a:effectLst/>
                        </a:rPr>
                        <a:t>ფარმაციის პოლიტიკა და </a:t>
                      </a:r>
                      <a:r>
                        <a:rPr lang="ka-GE" sz="800" baseline="0" dirty="0" smtClean="0">
                          <a:effectLst/>
                        </a:rPr>
                        <a:t> ფასწარმოქმნის სტრატეგია </a:t>
                      </a:r>
                      <a:r>
                        <a:rPr lang="en-US" sz="800" dirty="0" smtClean="0">
                          <a:effectLst/>
                        </a:rPr>
                        <a:t>– </a:t>
                      </a:r>
                      <a:r>
                        <a:rPr lang="en-US" sz="800" dirty="0">
                          <a:effectLst/>
                        </a:rPr>
                        <a:t>FTA and 1 LTA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800" dirty="0">
                          <a:effectLst/>
                        </a:rPr>
                        <a:t>SSA – 1 FTA </a:t>
                      </a:r>
                      <a:r>
                        <a:rPr lang="ka-GE" sz="800" dirty="0" smtClean="0">
                          <a:effectLst/>
                        </a:rPr>
                        <a:t>და</a:t>
                      </a:r>
                      <a:r>
                        <a:rPr lang="en-US" sz="800" dirty="0" smtClean="0">
                          <a:effectLst/>
                        </a:rPr>
                        <a:t> </a:t>
                      </a:r>
                      <a:r>
                        <a:rPr lang="en-US" sz="800" dirty="0">
                          <a:effectLst/>
                        </a:rPr>
                        <a:t>2 LTA</a:t>
                      </a:r>
                      <a:endParaRPr lang="en-US" sz="8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2,025,000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69%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/>
                </a:tc>
                <a:extLst>
                  <a:ext uri="{0D108BD9-81ED-4DB2-BD59-A6C34878D82A}">
                    <a16:rowId xmlns:a16="http://schemas.microsoft.com/office/drawing/2014/main" xmlns="" val="214187579"/>
                  </a:ext>
                </a:extLst>
              </a:tr>
              <a:tr h="16921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800" dirty="0" smtClean="0">
                          <a:effectLst/>
                        </a:rPr>
                        <a:t>ტრენინგები</a:t>
                      </a:r>
                      <a:endParaRPr lang="en-US" sz="8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300,000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10%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/>
                </a:tc>
                <a:extLst>
                  <a:ext uri="{0D108BD9-81ED-4DB2-BD59-A6C34878D82A}">
                    <a16:rowId xmlns:a16="http://schemas.microsoft.com/office/drawing/2014/main" xmlns="" val="1223639734"/>
                  </a:ext>
                </a:extLst>
              </a:tr>
              <a:tr h="3330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SSA</a:t>
                      </a:r>
                      <a:r>
                        <a:rPr lang="ka-GE" sz="800" dirty="0" smtClean="0">
                          <a:effectLst/>
                        </a:rPr>
                        <a:t>-ს </a:t>
                      </a:r>
                      <a:r>
                        <a:rPr lang="en-US" sz="800" dirty="0" smtClean="0">
                          <a:effectLst/>
                        </a:rPr>
                        <a:t> IT</a:t>
                      </a:r>
                      <a:r>
                        <a:rPr lang="ka-GE" sz="800" dirty="0" smtClean="0">
                          <a:effectLst/>
                        </a:rPr>
                        <a:t>-ს ინფრასტრუქტურის გაუმჯობესებისთვის პროგრამულ უზრუნველყოფასა და ტექნიკაში ინვესტიცია </a:t>
                      </a:r>
                      <a:r>
                        <a:rPr lang="en-US" sz="800" dirty="0" smtClean="0">
                          <a:effectLst/>
                        </a:rPr>
                        <a:t> </a:t>
                      </a:r>
                      <a:endParaRPr lang="en-US" sz="8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500,000 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17%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/>
                </a:tc>
                <a:extLst>
                  <a:ext uri="{0D108BD9-81ED-4DB2-BD59-A6C34878D82A}">
                    <a16:rowId xmlns:a16="http://schemas.microsoft.com/office/drawing/2014/main" xmlns="" val="4103540000"/>
                  </a:ext>
                </a:extLst>
              </a:tr>
              <a:tr h="3330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DRG </a:t>
                      </a:r>
                      <a:r>
                        <a:rPr lang="ka-GE" sz="800" dirty="0" smtClean="0">
                          <a:effectLst/>
                        </a:rPr>
                        <a:t>ლიცენზიისთვის </a:t>
                      </a:r>
                      <a:r>
                        <a:rPr lang="en-US" sz="800" dirty="0" smtClean="0">
                          <a:effectLst/>
                        </a:rPr>
                        <a:t>(25,000 </a:t>
                      </a:r>
                      <a:r>
                        <a:rPr lang="ka-GE" sz="800" dirty="0" smtClean="0">
                          <a:effectLst/>
                        </a:rPr>
                        <a:t>წელიწადში 5 წლის განმავლობაში</a:t>
                      </a:r>
                      <a:r>
                        <a:rPr lang="en-US" sz="800" dirty="0" smtClean="0">
                          <a:effectLst/>
                        </a:rPr>
                        <a:t>)</a:t>
                      </a:r>
                      <a:endParaRPr lang="en-US" sz="8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125,000 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4%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/>
                </a:tc>
                <a:extLst>
                  <a:ext uri="{0D108BD9-81ED-4DB2-BD59-A6C34878D82A}">
                    <a16:rowId xmlns:a16="http://schemas.microsoft.com/office/drawing/2014/main" xmlns="" val="3025535621"/>
                  </a:ext>
                </a:extLst>
              </a:tr>
              <a:tr h="3228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800" b="1" dirty="0" smtClean="0">
                          <a:effectLst/>
                        </a:rPr>
                        <a:t>კომპონენტი </a:t>
                      </a:r>
                      <a:r>
                        <a:rPr lang="en-US" sz="800" b="1" dirty="0" smtClean="0">
                          <a:effectLst/>
                        </a:rPr>
                        <a:t> </a:t>
                      </a:r>
                      <a:r>
                        <a:rPr lang="en-US" sz="800" b="1" dirty="0">
                          <a:effectLst/>
                        </a:rPr>
                        <a:t>2: </a:t>
                      </a:r>
                      <a:r>
                        <a:rPr lang="ka-GE" sz="800" b="1" dirty="0" smtClean="0"/>
                        <a:t>ჯანდაცვის მომსახურების სისტემის სტრუქტურისა და ხარისხის გაძლიერება</a:t>
                      </a:r>
                      <a:endParaRPr lang="en-US" sz="800" dirty="0" smtClean="0"/>
                    </a:p>
                  </a:txBody>
                  <a:tcPr marL="34203" marR="3420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effectLst/>
                        </a:rPr>
                        <a:t> </a:t>
                      </a:r>
                      <a:endParaRPr lang="en-US" sz="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effectLst/>
                        </a:rPr>
                        <a:t>11,920,000</a:t>
                      </a:r>
                      <a:endParaRPr lang="en-US" sz="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</a:rPr>
                        <a:t>100%</a:t>
                      </a:r>
                      <a:endParaRPr lang="en-US" sz="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50793560"/>
                  </a:ext>
                </a:extLst>
              </a:tr>
              <a:tr h="6181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800" dirty="0" smtClean="0">
                          <a:effectLst/>
                        </a:rPr>
                        <a:t>სუბ-კომპონენტი</a:t>
                      </a:r>
                      <a:r>
                        <a:rPr lang="en-US" sz="800" dirty="0" smtClean="0">
                          <a:effectLst/>
                        </a:rPr>
                        <a:t>1.1</a:t>
                      </a:r>
                      <a:r>
                        <a:rPr lang="en-US" sz="800" dirty="0">
                          <a:effectLst/>
                        </a:rPr>
                        <a:t>: </a:t>
                      </a:r>
                      <a:r>
                        <a:rPr lang="ka-GE" sz="800" dirty="0" smtClean="0"/>
                        <a:t>პირველადი ჯანდაცვისა, მეორეული ჯანდაცვის და საზოგადოებრივი ჯანდაცვის სერვისების განვითარება</a:t>
                      </a:r>
                      <a:endParaRPr lang="en-US" sz="8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800" dirty="0" smtClean="0">
                          <a:effectLst/>
                        </a:rPr>
                        <a:t>სუბ-კომპონენტი</a:t>
                      </a:r>
                      <a:r>
                        <a:rPr lang="en-US" sz="800" dirty="0" smtClean="0">
                          <a:effectLst/>
                        </a:rPr>
                        <a:t> </a:t>
                      </a:r>
                      <a:r>
                        <a:rPr lang="en-US" sz="800" dirty="0">
                          <a:effectLst/>
                        </a:rPr>
                        <a:t>1.2: </a:t>
                      </a:r>
                      <a:r>
                        <a:rPr lang="ka-GE" sz="800" dirty="0" smtClean="0"/>
                        <a:t>მომსახურების ხარისხის გაუმჯობესება</a:t>
                      </a:r>
                      <a:endParaRPr lang="en-US" sz="800" dirty="0" smtClean="0"/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800" dirty="0" smtClean="0">
                          <a:effectLst/>
                        </a:rPr>
                        <a:t>სუბ-კომპონენტი</a:t>
                      </a:r>
                      <a:r>
                        <a:rPr lang="en-US" sz="800" dirty="0" smtClean="0">
                          <a:effectLst/>
                        </a:rPr>
                        <a:t> </a:t>
                      </a:r>
                      <a:r>
                        <a:rPr lang="en-US" sz="800" dirty="0">
                          <a:effectLst/>
                        </a:rPr>
                        <a:t>1.3: </a:t>
                      </a:r>
                      <a:r>
                        <a:rPr lang="ka-GE" sz="800" dirty="0" smtClean="0"/>
                        <a:t>სამედიცინო განათების გაუმჯობესება უწყვეტი სამედიცინო განათლების, ცხოვრების განმავლობაში სწავლის</a:t>
                      </a:r>
                      <a:r>
                        <a:rPr lang="ka-GE" sz="800" baseline="0" dirty="0" smtClean="0"/>
                        <a:t> და პროვაიდერების რესერტიფიცირების ჩათვლით</a:t>
                      </a:r>
                      <a:endParaRPr lang="en-US" sz="800" dirty="0" smtClean="0"/>
                    </a:p>
                  </a:txBody>
                  <a:tcPr marL="34203" marR="34203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FTA (6) </a:t>
                      </a:r>
                      <a:r>
                        <a:rPr lang="ka-GE" sz="800" dirty="0" smtClean="0">
                          <a:effectLst/>
                        </a:rPr>
                        <a:t>და</a:t>
                      </a:r>
                      <a:r>
                        <a:rPr lang="en-US" sz="800" dirty="0" smtClean="0">
                          <a:effectLst/>
                        </a:rPr>
                        <a:t> </a:t>
                      </a:r>
                      <a:r>
                        <a:rPr lang="en-US" sz="800" dirty="0">
                          <a:effectLst/>
                        </a:rPr>
                        <a:t>LTA (15)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2,700,000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23%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/>
                </a:tc>
                <a:extLst>
                  <a:ext uri="{0D108BD9-81ED-4DB2-BD59-A6C34878D82A}">
                    <a16:rowId xmlns:a16="http://schemas.microsoft.com/office/drawing/2014/main" xmlns="" val="113406511"/>
                  </a:ext>
                </a:extLst>
              </a:tr>
              <a:tr h="4050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I</a:t>
                      </a:r>
                      <a:r>
                        <a:rPr lang="ka-GE" sz="800" dirty="0" smtClean="0">
                          <a:effectLst/>
                        </a:rPr>
                        <a:t>ინფრასტრუქტურა</a:t>
                      </a:r>
                      <a:r>
                        <a:rPr lang="en-US" sz="800" dirty="0" smtClean="0">
                          <a:effectLst/>
                        </a:rPr>
                        <a:t> (130 </a:t>
                      </a:r>
                      <a:r>
                        <a:rPr lang="en-US" sz="800" dirty="0">
                          <a:effectLst/>
                        </a:rPr>
                        <a:t>PHC </a:t>
                      </a:r>
                      <a:r>
                        <a:rPr lang="ka-GE" sz="800" dirty="0" smtClean="0">
                          <a:effectLst/>
                        </a:rPr>
                        <a:t>პჯდ ცენტრის აშენება და აღჭურვა</a:t>
                      </a:r>
                      <a:r>
                        <a:rPr lang="en-US" sz="800" dirty="0" smtClean="0">
                          <a:effectLst/>
                        </a:rPr>
                        <a:t>)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130 </a:t>
                      </a:r>
                      <a:r>
                        <a:rPr lang="ka-GE" sz="800" dirty="0" smtClean="0">
                          <a:effectLst/>
                        </a:rPr>
                        <a:t>დაწესებულება თითოსთვის </a:t>
                      </a:r>
                      <a:r>
                        <a:rPr lang="en-US" sz="800" dirty="0" smtClean="0">
                          <a:effectLst/>
                        </a:rPr>
                        <a:t>$60,000</a:t>
                      </a:r>
                      <a:endParaRPr lang="en-US" sz="8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7,800,000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65%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/>
                </a:tc>
                <a:extLst>
                  <a:ext uri="{0D108BD9-81ED-4DB2-BD59-A6C34878D82A}">
                    <a16:rowId xmlns:a16="http://schemas.microsoft.com/office/drawing/2014/main" xmlns="" val="3840806135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800" dirty="0" smtClean="0">
                          <a:effectLst/>
                        </a:rPr>
                        <a:t>ტრენინგი</a:t>
                      </a:r>
                      <a:r>
                        <a:rPr lang="en-US" sz="800" dirty="0" smtClean="0">
                          <a:effectLst/>
                        </a:rPr>
                        <a:t> (</a:t>
                      </a:r>
                      <a:r>
                        <a:rPr lang="ka-GE" sz="800" dirty="0" smtClean="0">
                          <a:effectLst/>
                        </a:rPr>
                        <a:t>პჯდ და ხარისხის, ტელემედიცინის</a:t>
                      </a:r>
                      <a:r>
                        <a:rPr lang="ka-GE" sz="800" baseline="0" dirty="0" smtClean="0">
                          <a:effectLst/>
                        </a:rPr>
                        <a:t> გამოყენებით </a:t>
                      </a:r>
                      <a:endParaRPr lang="en-US" sz="8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620,000 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5%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/>
                </a:tc>
                <a:extLst>
                  <a:ext uri="{0D108BD9-81ED-4DB2-BD59-A6C34878D82A}">
                    <a16:rowId xmlns:a16="http://schemas.microsoft.com/office/drawing/2014/main" xmlns="" val="3210985620"/>
                  </a:ext>
                </a:extLst>
              </a:tr>
              <a:tr h="37746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800" dirty="0" smtClean="0">
                          <a:effectLst/>
                        </a:rPr>
                        <a:t>პროგრამული უზრუნველყოფა და ტექნიკა (ექიმებისა და ექთნების რეგისტრი, ხარისხის ინდიკატორები,</a:t>
                      </a:r>
                      <a:r>
                        <a:rPr lang="ka-GE" sz="800" baseline="0" dirty="0" smtClean="0">
                          <a:effectLst/>
                        </a:rPr>
                        <a:t> რანჟირების სისტემა და ა.შ.)</a:t>
                      </a:r>
                      <a:endParaRPr lang="en-US" sz="8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800,000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7%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/>
                </a:tc>
                <a:extLst>
                  <a:ext uri="{0D108BD9-81ED-4DB2-BD59-A6C34878D82A}">
                    <a16:rowId xmlns:a16="http://schemas.microsoft.com/office/drawing/2014/main" xmlns="" val="2666988124"/>
                  </a:ext>
                </a:extLst>
              </a:tr>
              <a:tr h="289553">
                <a:tc>
                  <a:txBody>
                    <a:bodyPr/>
                    <a:lstStyle/>
                    <a:p>
                      <a:pPr lvl="0"/>
                      <a:r>
                        <a:rPr lang="ka-GE" sz="800" b="1" dirty="0" smtClean="0">
                          <a:effectLst/>
                        </a:rPr>
                        <a:t>კომპონენტი </a:t>
                      </a:r>
                      <a:r>
                        <a:rPr lang="en-US" sz="800" b="1" dirty="0" smtClean="0">
                          <a:effectLst/>
                        </a:rPr>
                        <a:t> </a:t>
                      </a:r>
                      <a:r>
                        <a:rPr lang="en-US" sz="800" b="1" dirty="0">
                          <a:effectLst/>
                        </a:rPr>
                        <a:t>3: </a:t>
                      </a:r>
                      <a:r>
                        <a:rPr lang="ka-GE" sz="800" b="1" dirty="0" smtClean="0"/>
                        <a:t>ჯანდაცვის სისტემის მმართველობითი ფუნქციის გაძლიერება</a:t>
                      </a:r>
                      <a:r>
                        <a:rPr lang="en-US" sz="800" b="1" dirty="0">
                          <a:effectLst/>
                        </a:rPr>
                        <a:t> </a:t>
                      </a:r>
                      <a:endParaRPr lang="en-US" sz="800" b="1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</a:rPr>
                        <a:t> </a:t>
                      </a:r>
                      <a:endParaRPr lang="en-US" sz="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</a:rPr>
                        <a:t>2,100,000</a:t>
                      </a:r>
                      <a:endParaRPr lang="en-US" sz="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</a:rPr>
                        <a:t>100%</a:t>
                      </a:r>
                      <a:endParaRPr lang="en-US" sz="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11197738"/>
                  </a:ext>
                </a:extLst>
              </a:tr>
              <a:tr h="5791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800" dirty="0" smtClean="0">
                          <a:effectLst/>
                        </a:rPr>
                        <a:t>სუბ-კომპონენტი</a:t>
                      </a:r>
                      <a:r>
                        <a:rPr lang="en-US" sz="800" dirty="0" smtClean="0">
                          <a:effectLst/>
                        </a:rPr>
                        <a:t> </a:t>
                      </a:r>
                      <a:r>
                        <a:rPr lang="en-US" sz="800" dirty="0">
                          <a:effectLst/>
                        </a:rPr>
                        <a:t>1.1: </a:t>
                      </a:r>
                      <a:r>
                        <a:rPr lang="ka-GE" sz="800" dirty="0" smtClean="0"/>
                        <a:t>ჯანდაცვის სამინისტროს რეგულატორული</a:t>
                      </a:r>
                      <a:r>
                        <a:rPr lang="ka-GE" sz="800" baseline="0" dirty="0" smtClean="0"/>
                        <a:t> და </a:t>
                      </a:r>
                      <a:r>
                        <a:rPr lang="ka-GE" sz="800" dirty="0" smtClean="0"/>
                        <a:t>ანალიტიკური შესაძლებლობების გაძლიერება,</a:t>
                      </a:r>
                      <a:r>
                        <a:rPr lang="ka-GE" sz="800" baseline="0" dirty="0" smtClean="0"/>
                        <a:t> </a:t>
                      </a:r>
                      <a:r>
                        <a:rPr lang="ka-GE" sz="800" dirty="0" smtClean="0"/>
                        <a:t>ჯანდაცვის ტექნოლოგიების შეფასების</a:t>
                      </a:r>
                      <a:r>
                        <a:rPr lang="ka-GE" sz="800" baseline="0" dirty="0" smtClean="0"/>
                        <a:t> (</a:t>
                      </a:r>
                      <a:r>
                        <a:rPr lang="en-US" sz="800" baseline="0" dirty="0" smtClean="0"/>
                        <a:t>HTA) </a:t>
                      </a:r>
                      <a:r>
                        <a:rPr lang="ka-GE" sz="800" dirty="0" smtClean="0"/>
                        <a:t>შემუშავებისა და ინსტიტუციონალიზაციის ჩათვლით</a:t>
                      </a:r>
                      <a:endParaRPr lang="en-US" sz="8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800" dirty="0" smtClean="0">
                          <a:effectLst/>
                        </a:rPr>
                        <a:t>სუბ-კომპონენტი</a:t>
                      </a:r>
                      <a:r>
                        <a:rPr lang="en-US" sz="800" dirty="0" smtClean="0">
                          <a:effectLst/>
                        </a:rPr>
                        <a:t> </a:t>
                      </a:r>
                      <a:r>
                        <a:rPr lang="en-US" sz="800" dirty="0">
                          <a:effectLst/>
                        </a:rPr>
                        <a:t>1.2: </a:t>
                      </a:r>
                      <a:r>
                        <a:rPr lang="ka-GE" sz="800" b="0" i="0" smtClean="0">
                          <a:effectLst/>
                        </a:rPr>
                        <a:t>ელექტრონული</a:t>
                      </a:r>
                      <a:r>
                        <a:rPr lang="ka-GE" sz="800" b="0" i="0" baseline="0" smtClean="0">
                          <a:effectLst/>
                        </a:rPr>
                        <a:t> ჯანდაცვის პროდუქტების </a:t>
                      </a:r>
                      <a:r>
                        <a:rPr lang="ka-GE" sz="800" smtClean="0"/>
                        <a:t>ინსტიტუციონალიზაცია </a:t>
                      </a:r>
                      <a:r>
                        <a:rPr lang="ka-GE" sz="800" dirty="0" smtClean="0"/>
                        <a:t>და გაფართოება</a:t>
                      </a:r>
                      <a:endParaRPr lang="en-US" sz="800" dirty="0" smtClean="0"/>
                    </a:p>
                    <a:p>
                      <a:pPr lvl="0"/>
                      <a:r>
                        <a:rPr lang="ka-GE" sz="800" dirty="0" smtClean="0">
                          <a:effectLst/>
                        </a:rPr>
                        <a:t>სუბ-კომპონენტი</a:t>
                      </a:r>
                      <a:r>
                        <a:rPr lang="en-US" sz="800" dirty="0" smtClean="0">
                          <a:effectLst/>
                        </a:rPr>
                        <a:t> </a:t>
                      </a:r>
                      <a:r>
                        <a:rPr lang="en-US" sz="800" dirty="0">
                          <a:effectLst/>
                        </a:rPr>
                        <a:t>1.3: </a:t>
                      </a:r>
                      <a:r>
                        <a:rPr lang="ka-GE" sz="800" dirty="0" smtClean="0"/>
                        <a:t>გადამდები დაავადებების ლაბორატორიების რაზიონალიზაცია</a:t>
                      </a:r>
                      <a:endParaRPr lang="en-US" sz="800" dirty="0"/>
                    </a:p>
                  </a:txBody>
                  <a:tcPr marL="34203" marR="34203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FTA and LTA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3 FTA and 7 LTA </a:t>
                      </a:r>
                      <a:endParaRPr lang="en-US" sz="8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1,320,000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63%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/>
                </a:tc>
                <a:extLst>
                  <a:ext uri="{0D108BD9-81ED-4DB2-BD59-A6C34878D82A}">
                    <a16:rowId xmlns:a16="http://schemas.microsoft.com/office/drawing/2014/main" xmlns="" val="3296542602"/>
                  </a:ext>
                </a:extLst>
              </a:tr>
              <a:tr h="16921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800" dirty="0" smtClean="0">
                          <a:effectLst/>
                        </a:rPr>
                        <a:t>ტრენინგები</a:t>
                      </a:r>
                      <a:endParaRPr lang="en-US" sz="8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200,000  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9%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/>
                </a:tc>
                <a:extLst>
                  <a:ext uri="{0D108BD9-81ED-4DB2-BD59-A6C34878D82A}">
                    <a16:rowId xmlns:a16="http://schemas.microsoft.com/office/drawing/2014/main" xmlns="" val="1095914397"/>
                  </a:ext>
                </a:extLst>
              </a:tr>
              <a:tr h="16921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800" dirty="0" smtClean="0">
                          <a:effectLst/>
                        </a:rPr>
                        <a:t>პროგრამული უზრუნველყოფა და ტექნიკა</a:t>
                      </a:r>
                      <a:endParaRPr lang="en-US" sz="8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580,000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28%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/>
                </a:tc>
                <a:extLst>
                  <a:ext uri="{0D108BD9-81ED-4DB2-BD59-A6C34878D82A}">
                    <a16:rowId xmlns:a16="http://schemas.microsoft.com/office/drawing/2014/main" xmlns="" val="2556251658"/>
                  </a:ext>
                </a:extLst>
              </a:tr>
              <a:tr h="30987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800" b="1" dirty="0" smtClean="0">
                          <a:effectLst/>
                        </a:rPr>
                        <a:t>კომპონენტი </a:t>
                      </a:r>
                      <a:r>
                        <a:rPr lang="en-US" sz="800" b="1" dirty="0" smtClean="0">
                          <a:effectLst/>
                        </a:rPr>
                        <a:t> </a:t>
                      </a:r>
                      <a:r>
                        <a:rPr lang="en-US" sz="800" b="1" dirty="0">
                          <a:effectLst/>
                        </a:rPr>
                        <a:t>4</a:t>
                      </a:r>
                      <a:r>
                        <a:rPr lang="en-US" sz="800" b="1" dirty="0" smtClean="0">
                          <a:effectLst/>
                        </a:rPr>
                        <a:t>:</a:t>
                      </a:r>
                      <a:r>
                        <a:rPr lang="ka-GE" sz="800" b="1" baseline="0" dirty="0" smtClean="0">
                          <a:effectLst/>
                        </a:rPr>
                        <a:t> </a:t>
                      </a:r>
                      <a:r>
                        <a:rPr lang="ka-GE" sz="800" b="1" dirty="0" smtClean="0"/>
                        <a:t>პროექტის დანერგვა</a:t>
                      </a:r>
                      <a:endParaRPr lang="en-US" sz="800" dirty="0" smtClean="0"/>
                    </a:p>
                  </a:txBody>
                  <a:tcPr marL="34203" marR="3420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</a:rPr>
                        <a:t> </a:t>
                      </a:r>
                      <a:endParaRPr lang="en-US" sz="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</a:rPr>
                        <a:t> 1,030,000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</a:rPr>
                        <a:t> </a:t>
                      </a:r>
                      <a:endParaRPr lang="en-US" sz="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effectLst/>
                        </a:rPr>
                        <a:t>100%</a:t>
                      </a:r>
                      <a:endParaRPr lang="en-US" sz="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48034976"/>
                  </a:ext>
                </a:extLst>
              </a:tr>
              <a:tr h="16556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სულ</a:t>
                      </a:r>
                      <a:endParaRPr lang="en-US" sz="8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18,000,000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03" marR="34203" marT="0" marB="0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4881632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altLang="en-US" sz="2400" b="1" dirty="0" smtClean="0">
                <a:solidFill>
                  <a:srgbClr val="002060"/>
                </a:solidFill>
                <a:cs typeface="Andes ExtraLight" pitchFamily="50" charset="0"/>
              </a:rPr>
              <a:t>პროექტის შემუშავების მიზანი</a:t>
            </a:r>
            <a:endParaRPr lang="en-US" altLang="en-US" sz="2400" b="1" dirty="0" smtClean="0">
              <a:solidFill>
                <a:srgbClr val="002060"/>
              </a:solidFill>
              <a:cs typeface="Andes ExtraLight" pitchFamily="50" charset="0"/>
            </a:endParaRPr>
          </a:p>
        </p:txBody>
      </p:sp>
      <p:sp>
        <p:nvSpPr>
          <p:cNvPr id="41987" name="Content Placeholder 2"/>
          <p:cNvSpPr>
            <a:spLocks noGrp="1"/>
          </p:cNvSpPr>
          <p:nvPr>
            <p:ph sz="quarter" idx="12"/>
          </p:nvPr>
        </p:nvSpPr>
        <p:spPr>
          <a:xfrm>
            <a:off x="357188" y="1100280"/>
            <a:ext cx="8336436" cy="4389437"/>
          </a:xfrm>
        </p:spPr>
        <p:txBody>
          <a:bodyPr/>
          <a:lstStyle/>
          <a:p>
            <a:pPr marL="0" indent="0" algn="just">
              <a:defRPr/>
            </a:pPr>
            <a:r>
              <a:rPr lang="ka-GE" altLang="en-US" sz="2400" i="1" dirty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 Light" panose="020F0302020204030204" pitchFamily="34" charset="0"/>
              </a:rPr>
              <a:t>საყოველთაო ჯანდაცვის სახელმწიფო პროგრამის </a:t>
            </a:r>
            <a:r>
              <a:rPr lang="ka-GE" altLang="en-US" sz="2400" b="1" i="1" u="sng" dirty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 Light" panose="020F0302020204030204" pitchFamily="34" charset="0"/>
              </a:rPr>
              <a:t>ფინანსური და ინსტიტუციონალური მდგრადობის </a:t>
            </a:r>
            <a:r>
              <a:rPr lang="ka-GE" altLang="en-US" sz="2400" i="1" dirty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 Light" panose="020F0302020204030204" pitchFamily="34" charset="0"/>
              </a:rPr>
              <a:t>განმტკიცება; </a:t>
            </a:r>
            <a:r>
              <a:rPr lang="ka-GE" altLang="en-US" sz="2400" b="1" i="1" u="sng" dirty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 Light" panose="020F0302020204030204" pitchFamily="34" charset="0"/>
              </a:rPr>
              <a:t>ხარისხიან ჯანდაცვის </a:t>
            </a:r>
            <a:r>
              <a:rPr lang="ka-GE" altLang="en-US" sz="2400" b="1" i="1" u="sng" dirty="0" smtClean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 Light" panose="020F0302020204030204" pitchFamily="34" charset="0"/>
              </a:rPr>
              <a:t>სერვისებზე </a:t>
            </a:r>
            <a:r>
              <a:rPr lang="ka-GE" altLang="en-US" sz="2400" b="1" i="1" u="sng" dirty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 Light" panose="020F0302020204030204" pitchFamily="34" charset="0"/>
              </a:rPr>
              <a:t>ხელმისაწვდომობის გაუმჯობესება </a:t>
            </a:r>
            <a:r>
              <a:rPr lang="ka-GE" altLang="en-US" sz="2400" i="1" dirty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 Light" panose="020F0302020204030204" pitchFamily="34" charset="0"/>
              </a:rPr>
              <a:t>და  ასევე </a:t>
            </a:r>
            <a:r>
              <a:rPr lang="en-US" altLang="en-US" sz="2400" b="1" i="1" u="sng" dirty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 Light" panose="020F0302020204030204" pitchFamily="34" charset="0"/>
              </a:rPr>
              <a:t>C </a:t>
            </a:r>
            <a:r>
              <a:rPr lang="ka-GE" altLang="en-US" sz="2400" b="1" i="1" u="sng" dirty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 Light" panose="020F0302020204030204" pitchFamily="34" charset="0"/>
              </a:rPr>
              <a:t>ჰეპატიტის, შიდსისა და ტუბერკულოზის </a:t>
            </a:r>
            <a:r>
              <a:rPr lang="ka-GE" altLang="en-US" sz="2400" b="1" i="1" u="sng" dirty="0" smtClean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 Light" panose="020F0302020204030204" pitchFamily="34" charset="0"/>
              </a:rPr>
              <a:t>პრევენციის, მკურნალობის, კონტროლისა </a:t>
            </a:r>
            <a:r>
              <a:rPr lang="ka-GE" altLang="en-US" sz="2400" b="1" i="1" u="sng" dirty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 Light" panose="020F0302020204030204" pitchFamily="34" charset="0"/>
              </a:rPr>
              <a:t>და </a:t>
            </a:r>
            <a:r>
              <a:rPr lang="ka-GE" altLang="en-US" sz="2400" b="1" i="1" u="sng" dirty="0" smtClean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 Light" panose="020F0302020204030204" pitchFamily="34" charset="0"/>
              </a:rPr>
              <a:t>ელიმინაციის ხელშეწყობა</a:t>
            </a:r>
            <a:r>
              <a:rPr lang="en-US" altLang="en-US" sz="2400" i="1" dirty="0" smtClean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  <a:cs typeface="Calibri Light" panose="020F0302020204030204" pitchFamily="34" charset="0"/>
              </a:rPr>
              <a:t>.</a:t>
            </a:r>
            <a:endParaRPr lang="en-US" altLang="en-US" sz="2400" i="1" dirty="0">
              <a:solidFill>
                <a:srgbClr val="002060"/>
              </a:solidFill>
              <a:latin typeface="+mn-lt"/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marL="0" indent="0">
              <a:defRPr/>
            </a:pPr>
            <a:endParaRPr lang="en-US" altLang="en-US" sz="2400" dirty="0">
              <a:solidFill>
                <a:srgbClr val="002060"/>
              </a:solidFill>
              <a:latin typeface="+mn-lt"/>
              <a:cs typeface="Calibri Light" panose="020F030202020403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357188" y="213580"/>
            <a:ext cx="8461375" cy="808038"/>
          </a:xfrm>
        </p:spPr>
        <p:txBody>
          <a:bodyPr/>
          <a:lstStyle/>
          <a:p>
            <a:r>
              <a:rPr lang="ka-GE" altLang="en-US" sz="2400" b="1" dirty="0" smtClean="0">
                <a:solidFill>
                  <a:srgbClr val="002060"/>
                </a:solidFill>
                <a:cs typeface="Andes ExtraLight" pitchFamily="50" charset="0"/>
              </a:rPr>
              <a:t>საქართველოს ჯანდაცვის სისტემის გამოწვევები</a:t>
            </a:r>
            <a:endParaRPr lang="en-US" altLang="en-US" sz="2400" b="1" dirty="0" smtClean="0">
              <a:solidFill>
                <a:srgbClr val="002060"/>
              </a:solidFill>
              <a:cs typeface="Andes ExtraLight" pitchFamily="50" charset="0"/>
            </a:endParaRPr>
          </a:p>
        </p:txBody>
      </p:sp>
      <p:sp>
        <p:nvSpPr>
          <p:cNvPr id="43011" name="Content Placeholder 2"/>
          <p:cNvSpPr>
            <a:spLocks noGrp="1"/>
          </p:cNvSpPr>
          <p:nvPr>
            <p:ph sz="quarter" idx="12"/>
          </p:nvPr>
        </p:nvSpPr>
        <p:spPr>
          <a:xfrm>
            <a:off x="339726" y="697069"/>
            <a:ext cx="8478837" cy="4389437"/>
          </a:xfrm>
        </p:spPr>
        <p:txBody>
          <a:bodyPr/>
          <a:lstStyle/>
          <a:p>
            <a:pPr marL="285750" indent="-285750">
              <a:spcBef>
                <a:spcPts val="600"/>
              </a:spcBef>
              <a:buFont typeface="Symbol" panose="05050102010706020507" pitchFamily="18" charset="2"/>
              <a:buChar char="-"/>
              <a:defRPr/>
            </a:pPr>
            <a:r>
              <a:rPr lang="ka-GE" altLang="en-US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ხარისხიან ჯანდაცვის სერვისებზე ხელმისაწვდომობა და მედიკამენტებით მოცვასთან დაკავშირებით არსებული გამოწვევები</a:t>
            </a:r>
            <a:endParaRPr lang="en-GB" altLang="en-US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39825" lvl="4"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ka-GE" sz="2000" dirty="0" smtClean="0">
                <a:solidFill>
                  <a:srgbClr val="002060"/>
                </a:solidFill>
              </a:rPr>
              <a:t>სუსტად განვითარებული პირველადი ჯანდაცვა</a:t>
            </a:r>
            <a:endParaRPr lang="en-US" sz="2000" dirty="0">
              <a:solidFill>
                <a:srgbClr val="002060"/>
              </a:solidFill>
            </a:endParaRPr>
          </a:p>
          <a:p>
            <a:pPr marL="1139825" lvl="4"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ka-GE" sz="2000" dirty="0" smtClean="0">
                <a:solidFill>
                  <a:srgbClr val="002060"/>
                </a:solidFill>
              </a:rPr>
              <a:t>ამბულატორიული მედიკამენტებით არასაკმარისი მოცვა </a:t>
            </a:r>
          </a:p>
          <a:p>
            <a:pPr marL="285750" lvl="2" indent="-285750">
              <a:lnSpc>
                <a:spcPct val="150000"/>
              </a:lnSpc>
              <a:spcBef>
                <a:spcPts val="600"/>
              </a:spcBef>
              <a:buClr>
                <a:srgbClr val="404040"/>
              </a:buClr>
              <a:buFont typeface="Symbol" panose="05050102010706020507" pitchFamily="18" charset="2"/>
              <a:buChar char="-"/>
              <a:defRPr/>
            </a:pPr>
            <a:r>
              <a:rPr lang="ka-GE" altLang="en-US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ფინანსური დაცულობის გაუმჯობესება </a:t>
            </a:r>
            <a:endParaRPr lang="en-GB" altLang="en-US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Bef>
                <a:spcPts val="600"/>
              </a:spcBef>
              <a:buFont typeface="Symbol" panose="05050102010706020507" pitchFamily="18" charset="2"/>
              <a:buChar char="-"/>
              <a:defRPr/>
            </a:pPr>
            <a:r>
              <a:rPr lang="ka-GE" altLang="en-US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სამედიცინო მომსახურების მიმწოდებლების ხარისხის გაუმჯობესების რეგულაცები </a:t>
            </a:r>
          </a:p>
          <a:p>
            <a:pPr marL="285750" indent="-285750">
              <a:spcBef>
                <a:spcPts val="600"/>
              </a:spcBef>
              <a:buFont typeface="Symbol" panose="05050102010706020507" pitchFamily="18" charset="2"/>
              <a:buChar char="-"/>
              <a:defRPr/>
            </a:pPr>
            <a:r>
              <a:rPr lang="ka-GE" altLang="en-US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სოციალური მომსახურების სააგენტოს სტრატეგიული შესყიდვის შესაძლებლობების გაძლიერება </a:t>
            </a:r>
          </a:p>
          <a:p>
            <a:pPr marL="285750" indent="-285750">
              <a:spcBef>
                <a:spcPts val="600"/>
              </a:spcBef>
              <a:buFont typeface="Symbol" panose="05050102010706020507" pitchFamily="18" charset="2"/>
              <a:buChar char="-"/>
              <a:defRPr/>
            </a:pPr>
            <a:r>
              <a:rPr lang="ka-GE" altLang="en-US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ანაზღაურების სისტემის რეფორმა</a:t>
            </a:r>
            <a:endParaRPr lang="en-GB" altLang="en-US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39825" lvl="4"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ka-GE" altLang="en-US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დიაგნოზთან შეჭიდული ჯგუფების (</a:t>
            </a:r>
            <a:r>
              <a:rPr lang="en-GB" altLang="en-US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DRGs</a:t>
            </a:r>
            <a:r>
              <a:rPr lang="ka-GE" altLang="en-US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დანერგვა</a:t>
            </a:r>
            <a:endParaRPr lang="en-GB" altLang="en-US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39825" lvl="4"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lang="ka-GE" altLang="en-US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შედეგზე/შესრულებაზე ორიენტირებული ანაზღაურების სისტემა</a:t>
            </a:r>
            <a:r>
              <a:rPr lang="en-US" altLang="en-US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GB" altLang="en-US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Performance payment system</a:t>
            </a:r>
            <a:r>
              <a:rPr lang="ka-GE" altLang="en-US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GB" altLang="en-US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39825" lvl="4"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endParaRPr lang="en-GB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39825" lvl="4"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600"/>
              </a:spcBef>
              <a:defRPr/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altLang="en-US" sz="2400" b="1" dirty="0" smtClean="0">
                <a:solidFill>
                  <a:srgbClr val="002060"/>
                </a:solidFill>
                <a:cs typeface="Andes ExtraLight" pitchFamily="50" charset="0"/>
              </a:rPr>
              <a:t>პროექტის შემოთავაზებული კომპონენტები</a:t>
            </a:r>
            <a:r>
              <a:rPr lang="en-US" altLang="en-US" sz="2400" dirty="0" smtClean="0">
                <a:cs typeface="Andes ExtraLight" pitchFamily="50" charset="0"/>
              </a:rPr>
              <a:t/>
            </a:r>
            <a:br>
              <a:rPr lang="en-US" altLang="en-US" sz="2400" dirty="0" smtClean="0">
                <a:cs typeface="Andes ExtraLight" pitchFamily="50" charset="0"/>
              </a:rPr>
            </a:br>
            <a:endParaRPr lang="en-US" altLang="en-US" dirty="0" smtClean="0">
              <a:cs typeface="Andes ExtraLight" pitchFamily="50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730725344"/>
              </p:ext>
            </p:extLst>
          </p:nvPr>
        </p:nvGraphicFramePr>
        <p:xfrm>
          <a:off x="215900" y="821094"/>
          <a:ext cx="8724900" cy="58083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39214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242888" y="122238"/>
            <a:ext cx="8461375" cy="723900"/>
          </a:xfrm>
        </p:spPr>
        <p:txBody>
          <a:bodyPr/>
          <a:lstStyle/>
          <a:p>
            <a:r>
              <a:rPr lang="ka-GE" altLang="en-US" sz="2400" b="1" dirty="0">
                <a:solidFill>
                  <a:srgbClr val="002060"/>
                </a:solidFill>
                <a:cs typeface="Andes ExtraLight" pitchFamily="50" charset="0"/>
              </a:rPr>
              <a:t>პროექტის შემოთავაზებული ბიუჯეტი</a:t>
            </a:r>
            <a:r>
              <a:rPr lang="en-US" altLang="en-US" sz="2400" b="1" dirty="0" smtClean="0">
                <a:solidFill>
                  <a:srgbClr val="002060"/>
                </a:solidFill>
                <a:cs typeface="Andes ExtraLight" pitchFamily="50" charset="0"/>
              </a:rPr>
              <a:t/>
            </a:r>
            <a:br>
              <a:rPr lang="en-US" altLang="en-US" sz="2400" b="1" dirty="0" smtClean="0">
                <a:solidFill>
                  <a:srgbClr val="002060"/>
                </a:solidFill>
                <a:cs typeface="Andes ExtraLight" pitchFamily="50" charset="0"/>
              </a:rPr>
            </a:br>
            <a:endParaRPr lang="en-US" altLang="en-US" sz="2400" b="1" dirty="0" smtClean="0">
              <a:solidFill>
                <a:srgbClr val="002060"/>
              </a:solidFill>
              <a:cs typeface="Andes ExtraLight" pitchFamily="50" charset="0"/>
            </a:endParaRPr>
          </a:p>
        </p:txBody>
      </p:sp>
      <p:sp>
        <p:nvSpPr>
          <p:cNvPr id="43012" name="Rectangle 1"/>
          <p:cNvSpPr>
            <a:spLocks noChangeArrowheads="1"/>
          </p:cNvSpPr>
          <p:nvPr/>
        </p:nvSpPr>
        <p:spPr bwMode="auto">
          <a:xfrm>
            <a:off x="7200900" y="349756"/>
            <a:ext cx="20447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ka-GE" altLang="en-US" dirty="0" smtClean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სავარაუდო ბიუჯეტი </a:t>
            </a:r>
            <a:r>
              <a:rPr lang="en-US" altLang="en-US" dirty="0" smtClean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(USD</a:t>
            </a:r>
            <a:r>
              <a:rPr lang="en-US" altLang="en-US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altLang="en-US" dirty="0"/>
          </a:p>
        </p:txBody>
      </p:sp>
      <p:sp>
        <p:nvSpPr>
          <p:cNvPr id="43013" name="Rectangle 2"/>
          <p:cNvSpPr>
            <a:spLocks noChangeArrowheads="1"/>
          </p:cNvSpPr>
          <p:nvPr/>
        </p:nvSpPr>
        <p:spPr bwMode="auto">
          <a:xfrm>
            <a:off x="7334250" y="1055688"/>
            <a:ext cx="1020763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2,950,000</a:t>
            </a:r>
            <a:endParaRPr lang="en-US" altLang="en-US"/>
          </a:p>
        </p:txBody>
      </p:sp>
      <p:sp>
        <p:nvSpPr>
          <p:cNvPr id="43014" name="Rectangle 5"/>
          <p:cNvSpPr>
            <a:spLocks noChangeArrowheads="1"/>
          </p:cNvSpPr>
          <p:nvPr/>
        </p:nvSpPr>
        <p:spPr bwMode="auto">
          <a:xfrm>
            <a:off x="7334250" y="2663825"/>
            <a:ext cx="11239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11,920,000</a:t>
            </a:r>
            <a:endParaRPr lang="en-US" altLang="en-US" dirty="0"/>
          </a:p>
        </p:txBody>
      </p:sp>
      <p:sp>
        <p:nvSpPr>
          <p:cNvPr id="43015" name="Rectangle 6"/>
          <p:cNvSpPr>
            <a:spLocks noChangeArrowheads="1"/>
          </p:cNvSpPr>
          <p:nvPr/>
        </p:nvSpPr>
        <p:spPr bwMode="auto">
          <a:xfrm>
            <a:off x="7334250" y="3851230"/>
            <a:ext cx="102076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2,100,000</a:t>
            </a:r>
            <a:endParaRPr lang="en-US" altLang="en-US" dirty="0"/>
          </a:p>
        </p:txBody>
      </p:sp>
      <p:sp>
        <p:nvSpPr>
          <p:cNvPr id="43016" name="Rectangle 7"/>
          <p:cNvSpPr>
            <a:spLocks noChangeArrowheads="1"/>
          </p:cNvSpPr>
          <p:nvPr/>
        </p:nvSpPr>
        <p:spPr bwMode="auto">
          <a:xfrm>
            <a:off x="7334250" y="5201576"/>
            <a:ext cx="1020763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dirty="0">
                <a:solidFill>
                  <a:srgbClr val="000000"/>
                </a:solidFill>
                <a:latin typeface="Calibri" panose="020F0502020204030204" pitchFamily="34" charset="0"/>
              </a:rPr>
              <a:t>1,030,000</a:t>
            </a:r>
            <a:endParaRPr lang="en-US" altLang="en-US" dirty="0"/>
          </a:p>
        </p:txBody>
      </p:sp>
      <p:sp>
        <p:nvSpPr>
          <p:cNvPr id="43017" name="Rectangle 9"/>
          <p:cNvSpPr>
            <a:spLocks noChangeArrowheads="1"/>
          </p:cNvSpPr>
          <p:nvPr/>
        </p:nvSpPr>
        <p:spPr bwMode="auto">
          <a:xfrm>
            <a:off x="5913438" y="5851525"/>
            <a:ext cx="62709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ka-GE" altLang="en-US" dirty="0" smtClean="0">
                <a:solidFill>
                  <a:srgbClr val="000000"/>
                </a:solidFill>
                <a:latin typeface="Calibri" panose="020F0502020204030204" pitchFamily="34" charset="0"/>
              </a:rPr>
              <a:t>სულ</a:t>
            </a:r>
            <a:endParaRPr lang="en-US" altLang="en-US" dirty="0"/>
          </a:p>
        </p:txBody>
      </p:sp>
      <p:sp>
        <p:nvSpPr>
          <p:cNvPr id="43018" name="Rectangle 10"/>
          <p:cNvSpPr>
            <a:spLocks noChangeArrowheads="1"/>
          </p:cNvSpPr>
          <p:nvPr/>
        </p:nvSpPr>
        <p:spPr bwMode="auto">
          <a:xfrm>
            <a:off x="7334250" y="5851525"/>
            <a:ext cx="11239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>
                <a:solidFill>
                  <a:srgbClr val="000000"/>
                </a:solidFill>
                <a:latin typeface="Calibri" panose="020F0502020204030204" pitchFamily="34" charset="0"/>
              </a:rPr>
              <a:t>18,000,000</a:t>
            </a:r>
            <a:endParaRPr lang="en-US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07235"/>
            <a:ext cx="7127914" cy="473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0274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altLang="en-US" sz="2400" b="1" dirty="0">
                <a:solidFill>
                  <a:srgbClr val="002060"/>
                </a:solidFill>
                <a:cs typeface="Andes ExtraLight" pitchFamily="50" charset="0"/>
              </a:rPr>
              <a:t>პროექტის ზემოქმედება პოტენციურ განვითარებაზე</a:t>
            </a:r>
            <a:endParaRPr lang="en-US" altLang="en-US" sz="2400" b="1" dirty="0" smtClean="0">
              <a:solidFill>
                <a:srgbClr val="002060"/>
              </a:solidFill>
              <a:cs typeface="Andes ExtraLight" pitchFamily="50" charset="0"/>
            </a:endParaRPr>
          </a:p>
        </p:txBody>
      </p:sp>
      <p:sp>
        <p:nvSpPr>
          <p:cNvPr id="44035" name="Content Placeholder 2"/>
          <p:cNvSpPr>
            <a:spLocks noGrp="1"/>
          </p:cNvSpPr>
          <p:nvPr>
            <p:ph sz="quarter" idx="12"/>
          </p:nvPr>
        </p:nvSpPr>
        <p:spPr>
          <a:xfrm>
            <a:off x="357188" y="969963"/>
            <a:ext cx="8478837" cy="5116512"/>
          </a:xfrm>
        </p:spPr>
        <p:txBody>
          <a:bodyPr/>
          <a:lstStyle/>
          <a:p>
            <a:pPr marL="0" indent="0">
              <a:buFont typeface="Arial Bold" panose="020B0704020202020204" pitchFamily="34" charset="0"/>
              <a:buAutoNum type="arabicPeriod"/>
            </a:pPr>
            <a:r>
              <a:rPr lang="ka-GE" alt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სარგებელი ჯანდაცვისთვის</a:t>
            </a:r>
            <a:endParaRPr lang="en-US" altLang="en-US" sz="2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>
              <a:buFont typeface="Wingdings" panose="05000000000000000000" pitchFamily="2" charset="2"/>
              <a:buChar char="Ø"/>
            </a:pPr>
            <a:r>
              <a:rPr lang="ka-GE" alt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თავიდან აცილებულ ავადობასა და სიკვდილიანობასთან ასოცირებული </a:t>
            </a:r>
            <a:r>
              <a:rPr lang="ka-GE" alt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ხარჯი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ka-GE" alt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არაქმედუნარიანი სიცოცხლის წლების (</a:t>
            </a:r>
            <a:r>
              <a:rPr lang="en-US" alt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DALYs) </a:t>
            </a:r>
            <a:r>
              <a:rPr lang="ka-GE" alt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პო</a:t>
            </a:r>
            <a:r>
              <a:rPr lang="ka-GE" alt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ტ</a:t>
            </a:r>
            <a:r>
              <a:rPr lang="ka-GE" alt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ენციური შემცირება</a:t>
            </a:r>
          </a:p>
          <a:p>
            <a:pPr lvl="3">
              <a:buFont typeface="Wingdings" panose="05000000000000000000" pitchFamily="2" charset="2"/>
              <a:buChar char="Ø"/>
            </a:pPr>
            <a:endParaRPr lang="en-US" altLang="en-US" sz="2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2" indent="0">
              <a:buNone/>
            </a:pPr>
            <a:r>
              <a:rPr lang="en-US" alt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ka-GE" alt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ხარჯების ეკონომიასთან/დაზოგვასთან დაკავშირებით</a:t>
            </a:r>
            <a:endParaRPr lang="en-US" altLang="en-US" sz="2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>
              <a:buFont typeface="Wingdings" panose="05000000000000000000" pitchFamily="2" charset="2"/>
              <a:buChar char="Ø"/>
            </a:pPr>
            <a:r>
              <a:rPr lang="en-US" alt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DRGs</a:t>
            </a:r>
            <a:r>
              <a:rPr lang="ka-GE" alt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-ს დანერგვა</a:t>
            </a:r>
            <a:endParaRPr lang="en-US" altLang="en-US" sz="2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>
              <a:buFont typeface="Wingdings" panose="05000000000000000000" pitchFamily="2" charset="2"/>
              <a:buChar char="Ø"/>
            </a:pPr>
            <a:r>
              <a:rPr lang="ka-GE" alt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სოციალური მომსახურების სააგენტოს სტრატეგიული შესყიდვის შესაძლებლობების გაძლიერება</a:t>
            </a:r>
            <a:endParaRPr lang="en-US" altLang="en-US" sz="2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altLang="en-US" sz="2400" b="1" dirty="0" smtClean="0">
                <a:solidFill>
                  <a:srgbClr val="002060"/>
                </a:solidFill>
                <a:cs typeface="Andes ExtraLight" pitchFamily="50" charset="0"/>
              </a:rPr>
              <a:t>წინასწარი ეკონომიკური ანალიზი</a:t>
            </a:r>
            <a:endParaRPr lang="en-US" altLang="en-US" sz="2400" b="1" dirty="0" smtClean="0">
              <a:solidFill>
                <a:srgbClr val="002060"/>
              </a:solidFill>
              <a:cs typeface="Andes ExtraLight" pitchFamily="50" charset="0"/>
            </a:endParaRPr>
          </a:p>
        </p:txBody>
      </p:sp>
      <p:sp>
        <p:nvSpPr>
          <p:cNvPr id="50179" name="Content Placeholder 2"/>
          <p:cNvSpPr>
            <a:spLocks noGrp="1"/>
          </p:cNvSpPr>
          <p:nvPr>
            <p:ph sz="quarter" idx="12"/>
          </p:nvPr>
        </p:nvSpPr>
        <p:spPr>
          <a:xfrm>
            <a:off x="215901" y="936625"/>
            <a:ext cx="8602662" cy="4984750"/>
          </a:xfrm>
        </p:spPr>
        <p:txBody>
          <a:bodyPr/>
          <a:lstStyle/>
          <a:p>
            <a:pPr marL="0" indent="0">
              <a:spcBef>
                <a:spcPts val="600"/>
              </a:spcBef>
              <a:buFont typeface="Arial Bold" panose="020B0704020202020204" pitchFamily="34" charset="0"/>
              <a:buAutoNum type="arabicPeriod"/>
              <a:defRPr/>
            </a:pPr>
            <a:r>
              <a:rPr lang="ka-GE" alt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ეკონომიკური ანალიზი ჩატარდა</a:t>
            </a:r>
            <a:r>
              <a:rPr lang="en-US" alt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altLang="en-US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>
              <a:spcBef>
                <a:spcPts val="600"/>
              </a:spcBef>
              <a:buFont typeface="Symbol" panose="05050102010706020507" pitchFamily="18" charset="2"/>
              <a:buChar char="-"/>
              <a:defRPr/>
            </a:pPr>
            <a:r>
              <a:rPr lang="ka-GE" alt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პროექტის პოტენციური გავლენის შეფასებისთვის </a:t>
            </a:r>
            <a:endParaRPr lang="en-US" altLang="en-US" sz="2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68425" lvl="4" indent="-457200">
              <a:spcBef>
                <a:spcPts val="600"/>
              </a:spcBef>
              <a:buFont typeface="+mj-lt"/>
              <a:buAutoNum type="arabicPeriod"/>
              <a:defRPr/>
            </a:pPr>
            <a:r>
              <a:rPr lang="en-US" alt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a-GE" alt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პროექტის ზოგადი ზემოქმედება </a:t>
            </a:r>
            <a:r>
              <a:rPr lang="ka-GE" altLang="en-US" sz="2400" b="1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ჯანმრთელობაზე</a:t>
            </a:r>
            <a:endParaRPr lang="en-US" altLang="en-US" sz="2400" b="1" u="sng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68425" lvl="4" indent="-457200">
              <a:spcBef>
                <a:spcPts val="600"/>
              </a:spcBef>
              <a:buFont typeface="+mj-lt"/>
              <a:buAutoNum type="arabicPeriod"/>
              <a:defRPr/>
            </a:pPr>
            <a:r>
              <a:rPr lang="ka-GE" altLang="en-US" sz="2400" b="1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ხარჯების </a:t>
            </a:r>
            <a:r>
              <a:rPr lang="ka-GE" altLang="en-US" sz="24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პოტენციური </a:t>
            </a:r>
            <a:r>
              <a:rPr lang="ka-GE" altLang="en-US" sz="2400" b="1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დაზოგვა (</a:t>
            </a:r>
            <a:r>
              <a:rPr lang="ka-GE" altLang="en-US" sz="24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ეკონომია), </a:t>
            </a:r>
            <a:r>
              <a:rPr lang="ka-GE" alt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რომელიც </a:t>
            </a:r>
            <a:r>
              <a:rPr lang="ka-GE" alt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შესაძლოა </a:t>
            </a:r>
            <a:r>
              <a:rPr lang="ka-GE" alt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მიღწეულ იქნეს </a:t>
            </a:r>
            <a:r>
              <a:rPr lang="ka-GE" alt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პირველი კომპონენტისთვის</a:t>
            </a:r>
            <a:r>
              <a:rPr lang="ka-GE" alt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საყოველთაო ჯანდაცვის პროგრამის ჩარჩოებში ჯანდაცვის დაფინანსების სისტემის </a:t>
            </a:r>
            <a:r>
              <a:rPr lang="ka-GE" alt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განმტკიცება</a:t>
            </a:r>
            <a:endParaRPr lang="en-US" altLang="en-US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4">
              <a:buFont typeface="Symbol" panose="05050102010706020507" pitchFamily="18" charset="2"/>
              <a:buChar char="-"/>
              <a:defRPr/>
            </a:pPr>
            <a:endParaRPr lang="en-US" altLang="en-US" dirty="0"/>
          </a:p>
          <a:p>
            <a:pPr lvl="3">
              <a:buFont typeface="Symbol" panose="05050102010706020507" pitchFamily="18" charset="2"/>
              <a:buChar char="-"/>
              <a:defRPr/>
            </a:pPr>
            <a:r>
              <a:rPr lang="ka-GE" alt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პროექტის ბიუჯეტში </a:t>
            </a:r>
            <a:r>
              <a:rPr lang="ka-GE" alt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მოცემული კომპონენტებისა </a:t>
            </a:r>
            <a:r>
              <a:rPr lang="ka-GE" alt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და მასთან დაკავშირებული </a:t>
            </a:r>
            <a:r>
              <a:rPr lang="ka-GE" alt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ხარჯების (</a:t>
            </a:r>
            <a:r>
              <a:rPr lang="ka-GE" alt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დანართი</a:t>
            </a:r>
            <a:r>
              <a:rPr lang="ka-GE" alt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საფუძველზე</a:t>
            </a:r>
            <a:endParaRPr lang="en-US" altLang="en-US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altLang="en-US" sz="2400" b="1" dirty="0" smtClean="0">
                <a:solidFill>
                  <a:srgbClr val="002060"/>
                </a:solidFill>
                <a:cs typeface="Andes ExtraLight" pitchFamily="50" charset="0"/>
              </a:rPr>
              <a:t>ძირითადი დაშვებები</a:t>
            </a:r>
            <a:endParaRPr lang="en-US" altLang="en-US" sz="2400" b="1" dirty="0" smtClean="0">
              <a:solidFill>
                <a:srgbClr val="002060"/>
              </a:solidFill>
              <a:cs typeface="Andes ExtraLight" pitchFamily="50" charset="0"/>
            </a:endParaRPr>
          </a:p>
        </p:txBody>
      </p:sp>
      <p:sp>
        <p:nvSpPr>
          <p:cNvPr id="51203" name="Content Placeholder 2"/>
          <p:cNvSpPr>
            <a:spLocks noGrp="1"/>
          </p:cNvSpPr>
          <p:nvPr>
            <p:ph sz="quarter" idx="12"/>
          </p:nvPr>
        </p:nvSpPr>
        <p:spPr>
          <a:xfrm>
            <a:off x="200025" y="773113"/>
            <a:ext cx="8748032" cy="5543550"/>
          </a:xfrm>
        </p:spPr>
        <p:txBody>
          <a:bodyPr/>
          <a:lstStyle/>
          <a:p>
            <a:pPr marL="457200" indent="-457200">
              <a:spcBef>
                <a:spcPts val="600"/>
              </a:spcBef>
              <a:buFont typeface="+mj-lt"/>
              <a:buAutoNum type="arabicPeriod"/>
              <a:defRPr/>
            </a:pPr>
            <a:r>
              <a:rPr lang="ka-GE" altLang="en-US" sz="17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სარგეველი ჯანდაცვისთვის</a:t>
            </a:r>
            <a:endParaRPr lang="en-US" altLang="en-US" sz="17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600"/>
              </a:spcBef>
              <a:buFont typeface="Symbol" panose="05050102010706020507" pitchFamily="18" charset="2"/>
              <a:buChar char=""/>
              <a:defRPr/>
            </a:pPr>
            <a:r>
              <a:rPr lang="ka-GE" altLang="en-US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არაქმედუნარიანი </a:t>
            </a:r>
            <a:r>
              <a:rPr lang="ka-GE" altLang="en-US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სიცოხლის წლების (</a:t>
            </a:r>
            <a:r>
              <a:rPr lang="en-US" altLang="en-US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DALYs) </a:t>
            </a:r>
            <a:r>
              <a:rPr lang="ka-GE" altLang="en-US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პოტენციური შემცირების </a:t>
            </a:r>
            <a:r>
              <a:rPr lang="ka-GE" altLang="en-US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საფუძველზე</a:t>
            </a:r>
            <a:r>
              <a:rPr lang="en-US" altLang="en-US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altLang="en-US" sz="1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600"/>
              </a:spcBef>
              <a:buFont typeface="Symbol" panose="05050102010706020507" pitchFamily="18" charset="2"/>
              <a:buChar char=""/>
              <a:defRPr/>
            </a:pPr>
            <a:r>
              <a:rPr lang="ka-GE" altLang="en-US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პროექტი ზეგავლენას მოახდენს დაავადებებზე, რომლებიც იწვევენ </a:t>
            </a:r>
            <a:r>
              <a:rPr lang="en-US" altLang="en-US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DALYs-</a:t>
            </a:r>
            <a:r>
              <a:rPr lang="ka-GE" altLang="en-US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ის 50%-</a:t>
            </a:r>
            <a:r>
              <a:rPr lang="ka-GE" altLang="en-US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ს</a:t>
            </a:r>
            <a:endParaRPr lang="en-US" altLang="en-US" sz="17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4">
              <a:spcBef>
                <a:spcPts val="600"/>
              </a:spcBef>
              <a:buFont typeface="Symbol" panose="05050102010706020507" pitchFamily="18" charset="2"/>
              <a:buChar char=""/>
              <a:defRPr/>
            </a:pPr>
            <a:r>
              <a:rPr lang="ka-GE" altLang="en-US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რადგან პროექტი ფუკუსირებულია პირველადი ჯანდაცვის განმტკიცებაზე, არაგადამდები დაავადებებით გამოწვეული </a:t>
            </a:r>
            <a:r>
              <a:rPr lang="en-US" altLang="en-US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DALYs </a:t>
            </a:r>
            <a:r>
              <a:rPr lang="ka-GE" altLang="en-US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მოცულია</a:t>
            </a:r>
            <a:endParaRPr lang="en-US" altLang="en-US" sz="17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4">
              <a:spcBef>
                <a:spcPts val="600"/>
              </a:spcBef>
              <a:buFont typeface="Symbol" panose="05050102010706020507" pitchFamily="18" charset="2"/>
              <a:buChar char=""/>
              <a:defRPr/>
            </a:pPr>
            <a:r>
              <a:rPr lang="ka-GE" altLang="en-US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პირველადი ჯანდაცვის მომსახურების გაძლიერებით გამოწვეული </a:t>
            </a:r>
            <a:r>
              <a:rPr lang="en-US" altLang="en-US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DALY- </a:t>
            </a:r>
            <a:r>
              <a:rPr lang="ka-GE" altLang="en-US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ის მაქსიმალური შემცირება დადგენილია 0.1%-ით (0 პირველ წელს და 2025-წლიდან შემცირება)</a:t>
            </a:r>
          </a:p>
          <a:p>
            <a:pPr lvl="4">
              <a:spcBef>
                <a:spcPts val="600"/>
              </a:spcBef>
              <a:buFont typeface="Symbol" panose="05050102010706020507" pitchFamily="18" charset="2"/>
              <a:buChar char=""/>
              <a:defRPr/>
            </a:pPr>
            <a:r>
              <a:rPr lang="ka-GE" altLang="en-US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მომსახურების ხარისხის გაუმჯობესებით მოიტანს მაქსიმალურ </a:t>
            </a:r>
            <a:r>
              <a:rPr lang="ka-GE" altLang="en-US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არაგადამდებ </a:t>
            </a:r>
            <a:r>
              <a:rPr lang="ka-GE" altLang="en-US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დაავადებებით გამოწვეული </a:t>
            </a:r>
            <a:r>
              <a:rPr lang="en-US" altLang="en-US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DALYs-</a:t>
            </a:r>
            <a:r>
              <a:rPr lang="ka-GE" altLang="en-US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ის </a:t>
            </a:r>
            <a:r>
              <a:rPr lang="ka-GE" altLang="en-US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0,05</a:t>
            </a:r>
            <a:r>
              <a:rPr lang="ka-GE" altLang="en-US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 (0 </a:t>
            </a:r>
            <a:r>
              <a:rPr lang="ka-GE" altLang="en-US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პირველ წელს და 2025-წლიდან </a:t>
            </a:r>
            <a:r>
              <a:rPr lang="ka-GE" altLang="en-US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შემცირება</a:t>
            </a:r>
            <a:r>
              <a:rPr lang="en-US" altLang="en-US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en-US" sz="1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spcBef>
                <a:spcPts val="600"/>
              </a:spcBef>
              <a:buFont typeface="Symbol" panose="05050102010706020507" pitchFamily="18" charset="2"/>
              <a:buChar char=""/>
              <a:defRPr/>
            </a:pPr>
            <a:r>
              <a:rPr lang="ka-GE" altLang="en-US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თითოეული</a:t>
            </a:r>
            <a:r>
              <a:rPr lang="en-US" altLang="en-US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DALY </a:t>
            </a:r>
            <a:r>
              <a:rPr lang="ka-GE" altLang="en-US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შეფასდა</a:t>
            </a:r>
            <a:r>
              <a:rPr lang="en-US" altLang="en-US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a-GE" altLang="en-US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მშპ ერთ სულზე ტერმინებში </a:t>
            </a:r>
            <a:r>
              <a:rPr lang="en-US" altLang="en-US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($</a:t>
            </a:r>
            <a:r>
              <a:rPr lang="en-US" altLang="en-US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4021 </a:t>
            </a:r>
            <a:r>
              <a:rPr lang="ka-GE" altLang="en-US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 წლისთვის</a:t>
            </a:r>
            <a:r>
              <a:rPr lang="en-US" altLang="en-US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a-GE" altLang="en-US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საერთაშორისო სავალუტო ფონდის შეფასება</a:t>
            </a:r>
            <a:r>
              <a:rPr lang="en-US" altLang="en-US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en-US" sz="1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4">
              <a:spcBef>
                <a:spcPts val="600"/>
              </a:spcBef>
              <a:buFont typeface="Symbol" panose="05050102010706020507" pitchFamily="18" charset="2"/>
              <a:buChar char=""/>
              <a:defRPr/>
            </a:pPr>
            <a:r>
              <a:rPr lang="ka-GE" altLang="en-US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სენსიტიურობის ანალიზისთვის, 3 </a:t>
            </a:r>
            <a:r>
              <a:rPr lang="en-US" altLang="en-US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ka-GE" altLang="en-US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მშპ ერთ სულზე თითოელი </a:t>
            </a:r>
            <a:r>
              <a:rPr lang="en-US" altLang="en-US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DALY-</a:t>
            </a:r>
            <a:r>
              <a:rPr lang="ka-GE" altLang="en-US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თვის ოპტიმისტურ სცენარში</a:t>
            </a:r>
            <a:endParaRPr lang="en-US" alt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spcBef>
                <a:spcPts val="600"/>
              </a:spcBef>
              <a:buFont typeface="Symbol" panose="05050102010706020507" pitchFamily="18" charset="2"/>
              <a:buChar char=""/>
              <a:defRPr/>
            </a:pPr>
            <a:endParaRPr lang="en-US" alt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defRPr/>
            </a:pPr>
            <a:endParaRPr lang="en-US" alt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altLang="en-US" sz="2400" b="1" dirty="0" smtClean="0">
                <a:solidFill>
                  <a:srgbClr val="002060"/>
                </a:solidFill>
                <a:cs typeface="Andes ExtraLight" pitchFamily="50" charset="0"/>
              </a:rPr>
              <a:t>ძირითადი დაშვებები</a:t>
            </a:r>
            <a:endParaRPr lang="en-US" altLang="en-US" sz="2400" b="1" dirty="0" smtClean="0">
              <a:solidFill>
                <a:srgbClr val="002060"/>
              </a:solidFill>
              <a:cs typeface="Andes ExtraLight" pitchFamily="50" charset="0"/>
            </a:endParaRPr>
          </a:p>
        </p:txBody>
      </p:sp>
      <p:sp>
        <p:nvSpPr>
          <p:cNvPr id="52227" name="Content Placeholder 2"/>
          <p:cNvSpPr>
            <a:spLocks noGrp="1"/>
          </p:cNvSpPr>
          <p:nvPr>
            <p:ph sz="quarter" idx="12"/>
          </p:nvPr>
        </p:nvSpPr>
        <p:spPr>
          <a:xfrm>
            <a:off x="357188" y="876300"/>
            <a:ext cx="8478837" cy="5210175"/>
          </a:xfrm>
        </p:spPr>
        <p:txBody>
          <a:bodyPr/>
          <a:lstStyle/>
          <a:p>
            <a:pPr marL="0" indent="0">
              <a:spcBef>
                <a:spcPts val="600"/>
              </a:spcBef>
              <a:buFont typeface="Arial Bold" panose="020B0704020202020204" pitchFamily="34" charset="0"/>
              <a:buAutoNum type="arabicPeriod" startAt="2"/>
            </a:pPr>
            <a:r>
              <a:rPr lang="ka-GE" altLang="en-US" sz="2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ხარჯების დაზოგვა მოხდება</a:t>
            </a:r>
            <a:endParaRPr lang="en-US" altLang="en-US" sz="2000" b="1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600"/>
              </a:spcBef>
              <a:buFont typeface="Arial Bold" panose="020B0704020202020204" pitchFamily="34" charset="0"/>
              <a:buAutoNum type="romanLcPeriod"/>
            </a:pPr>
            <a:r>
              <a:rPr lang="ka-GE" altLang="en-US" sz="2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დიაგნოზთან შეჭიდული ჯგუფები </a:t>
            </a:r>
            <a:r>
              <a:rPr lang="en-US" altLang="en-US" sz="2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(DRG) </a:t>
            </a:r>
            <a:endParaRPr lang="en-US" altLang="en-US" sz="20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4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ka-GE" altLang="en-US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სახელმწიფო ხარჯების შეკავება საავადმყოფოებში 0,5%-ით </a:t>
            </a:r>
            <a:endParaRPr lang="en-US" altLang="en-US" sz="20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4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ka-GE" altLang="en-US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პროექტის დასრულებისთანავე</a:t>
            </a:r>
            <a:endParaRPr lang="en-US" altLang="en-US" sz="20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600"/>
              </a:spcBef>
              <a:buFont typeface="Arial Bold" panose="020B0704020202020204" pitchFamily="34" charset="0"/>
              <a:buAutoNum type="romanLcPeriod"/>
            </a:pPr>
            <a:r>
              <a:rPr lang="ka-GE" altLang="en-US" sz="2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სოციალური მომსახურების სააგენტოს სტრატეგიული შესყიდვის შესაძლებლობების გაძლიერება </a:t>
            </a:r>
            <a:r>
              <a:rPr lang="en-US" altLang="en-US" sz="2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4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ka-GE" altLang="en-US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სახელმწიფო </a:t>
            </a:r>
            <a:r>
              <a:rPr lang="ka-GE" altLang="en-US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დანახარჯების </a:t>
            </a:r>
            <a:r>
              <a:rPr lang="en-US" altLang="en-US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2%</a:t>
            </a:r>
            <a:r>
              <a:rPr lang="ka-GE" altLang="en-US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-ით შემცირება</a:t>
            </a:r>
            <a:endParaRPr lang="en-US" altLang="en-US" sz="20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4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ka-GE" altLang="en-US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დაიწყება 2021 წლიდან</a:t>
            </a:r>
            <a:endParaRPr lang="en-US" altLang="en-US" sz="20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2" indent="0">
              <a:spcBef>
                <a:spcPts val="600"/>
              </a:spcBef>
              <a:buFont typeface="Arial" panose="020B0604020202020204" pitchFamily="34" charset="0"/>
              <a:buNone/>
            </a:pPr>
            <a:endParaRPr lang="en-US" altLang="en-US" sz="20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2" indent="0">
              <a:spcBef>
                <a:spcPts val="600"/>
              </a:spcBef>
              <a:buFont typeface="Arial Bold" panose="020B0704020202020204" pitchFamily="34" charset="0"/>
              <a:buAutoNum type="arabicPeriod" startAt="3"/>
            </a:pPr>
            <a:r>
              <a:rPr lang="ka-GE" altLang="en-US" sz="2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სხვა დაშვებები</a:t>
            </a:r>
            <a:endParaRPr lang="en-US" altLang="en-US" sz="2000" b="1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4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altLang="en-US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a-GE" altLang="en-US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დისკონტირების განაკვეთი</a:t>
            </a:r>
            <a:r>
              <a:rPr lang="en-US" altLang="en-US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4.5 % (1.5% </a:t>
            </a:r>
            <a:r>
              <a:rPr lang="ka-GE" altLang="en-US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ინფლაცია</a:t>
            </a:r>
            <a:r>
              <a:rPr lang="en-US" altLang="en-US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3% </a:t>
            </a:r>
            <a:r>
              <a:rPr lang="ka-GE" altLang="en-US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ფულის დროებითი ღირებულება</a:t>
            </a:r>
            <a:r>
              <a:rPr lang="en-US" altLang="en-US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/>
            <a:endParaRPr lang="en-US" altLang="en-US" sz="20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BG-Fixed_Logo">
  <a:themeElements>
    <a:clrScheme name="World Bank Approved">
      <a:dk1>
        <a:srgbClr val="021F43"/>
      </a:dk1>
      <a:lt1>
        <a:sysClr val="window" lastClr="FFFFFF"/>
      </a:lt1>
      <a:dk2>
        <a:srgbClr val="000000"/>
      </a:dk2>
      <a:lt2>
        <a:srgbClr val="139AF0"/>
      </a:lt2>
      <a:accent1>
        <a:srgbClr val="0A5157"/>
      </a:accent1>
      <a:accent2>
        <a:srgbClr val="18B844"/>
      </a:accent2>
      <a:accent3>
        <a:srgbClr val="E79B08"/>
      </a:accent3>
      <a:accent4>
        <a:srgbClr val="920016"/>
      </a:accent4>
      <a:accent5>
        <a:srgbClr val="532C63"/>
      </a:accent5>
      <a:accent6>
        <a:srgbClr val="128F9C"/>
      </a:accent6>
      <a:hlink>
        <a:srgbClr val="AF7B05"/>
      </a:hlink>
      <a:folHlink>
        <a:srgbClr val="0B5740"/>
      </a:folHlink>
    </a:clrScheme>
    <a:fontScheme name="World Bank Arial">
      <a:majorFont>
        <a:latin typeface="Arial Bol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Divider Options">
  <a:themeElements>
    <a:clrScheme name="World Bank Approved">
      <a:dk1>
        <a:srgbClr val="021F43"/>
      </a:dk1>
      <a:lt1>
        <a:sysClr val="window" lastClr="FFFFFF"/>
      </a:lt1>
      <a:dk2>
        <a:srgbClr val="000000"/>
      </a:dk2>
      <a:lt2>
        <a:srgbClr val="139AF0"/>
      </a:lt2>
      <a:accent1>
        <a:srgbClr val="0A5157"/>
      </a:accent1>
      <a:accent2>
        <a:srgbClr val="18B844"/>
      </a:accent2>
      <a:accent3>
        <a:srgbClr val="E79B08"/>
      </a:accent3>
      <a:accent4>
        <a:srgbClr val="920016"/>
      </a:accent4>
      <a:accent5>
        <a:srgbClr val="532C63"/>
      </a:accent5>
      <a:accent6>
        <a:srgbClr val="128F9C"/>
      </a:accent6>
      <a:hlink>
        <a:srgbClr val="AF7B05"/>
      </a:hlink>
      <a:folHlink>
        <a:srgbClr val="0B5740"/>
      </a:folHlink>
    </a:clrScheme>
    <a:fontScheme name="World Bank Arial">
      <a:majorFont>
        <a:latin typeface="Arial Bol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Contact Slide">
  <a:themeElements>
    <a:clrScheme name="World Bank Approved">
      <a:dk1>
        <a:srgbClr val="021F43"/>
      </a:dk1>
      <a:lt1>
        <a:sysClr val="window" lastClr="FFFFFF"/>
      </a:lt1>
      <a:dk2>
        <a:srgbClr val="000000"/>
      </a:dk2>
      <a:lt2>
        <a:srgbClr val="139AF0"/>
      </a:lt2>
      <a:accent1>
        <a:srgbClr val="0A5157"/>
      </a:accent1>
      <a:accent2>
        <a:srgbClr val="18B844"/>
      </a:accent2>
      <a:accent3>
        <a:srgbClr val="E79B08"/>
      </a:accent3>
      <a:accent4>
        <a:srgbClr val="920016"/>
      </a:accent4>
      <a:accent5>
        <a:srgbClr val="532C63"/>
      </a:accent5>
      <a:accent6>
        <a:srgbClr val="128F9C"/>
      </a:accent6>
      <a:hlink>
        <a:srgbClr val="AF7B05"/>
      </a:hlink>
      <a:folHlink>
        <a:srgbClr val="0B5740"/>
      </a:folHlink>
    </a:clrScheme>
    <a:fontScheme name="World Bank Arial">
      <a:majorFont>
        <a:latin typeface="Arial Bol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Agenda Slid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World Bank Arial">
      <a:majorFont>
        <a:latin typeface="Arial Bol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Full Page Interior">
  <a:themeElements>
    <a:clrScheme name="World Bank Approved">
      <a:dk1>
        <a:srgbClr val="021F43"/>
      </a:dk1>
      <a:lt1>
        <a:sysClr val="window" lastClr="FFFFFF"/>
      </a:lt1>
      <a:dk2>
        <a:srgbClr val="000000"/>
      </a:dk2>
      <a:lt2>
        <a:srgbClr val="139AF0"/>
      </a:lt2>
      <a:accent1>
        <a:srgbClr val="0A5157"/>
      </a:accent1>
      <a:accent2>
        <a:srgbClr val="18B844"/>
      </a:accent2>
      <a:accent3>
        <a:srgbClr val="E79B08"/>
      </a:accent3>
      <a:accent4>
        <a:srgbClr val="920016"/>
      </a:accent4>
      <a:accent5>
        <a:srgbClr val="532C63"/>
      </a:accent5>
      <a:accent6>
        <a:srgbClr val="128F9C"/>
      </a:accent6>
      <a:hlink>
        <a:srgbClr val="AF7B05"/>
      </a:hlink>
      <a:folHlink>
        <a:srgbClr val="0B5740"/>
      </a:folHlink>
    </a:clrScheme>
    <a:fontScheme name="World Bank Arial">
      <a:majorFont>
        <a:latin typeface="Arial Bol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Single Area Interior Options">
  <a:themeElements>
    <a:clrScheme name="World Bank Approved">
      <a:dk1>
        <a:srgbClr val="021F43"/>
      </a:dk1>
      <a:lt1>
        <a:sysClr val="window" lastClr="FFFFFF"/>
      </a:lt1>
      <a:dk2>
        <a:srgbClr val="000000"/>
      </a:dk2>
      <a:lt2>
        <a:srgbClr val="139AF0"/>
      </a:lt2>
      <a:accent1>
        <a:srgbClr val="0A5157"/>
      </a:accent1>
      <a:accent2>
        <a:srgbClr val="18B844"/>
      </a:accent2>
      <a:accent3>
        <a:srgbClr val="E79B08"/>
      </a:accent3>
      <a:accent4>
        <a:srgbClr val="920016"/>
      </a:accent4>
      <a:accent5>
        <a:srgbClr val="532C63"/>
      </a:accent5>
      <a:accent6>
        <a:srgbClr val="128F9C"/>
      </a:accent6>
      <a:hlink>
        <a:srgbClr val="AF7B05"/>
      </a:hlink>
      <a:folHlink>
        <a:srgbClr val="0B5740"/>
      </a:folHlink>
    </a:clrScheme>
    <a:fontScheme name="World Bank Arial">
      <a:majorFont>
        <a:latin typeface="Arial Bol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wo Area Slides">
  <a:themeElements>
    <a:clrScheme name="World Bank Approved">
      <a:dk1>
        <a:srgbClr val="021F43"/>
      </a:dk1>
      <a:lt1>
        <a:sysClr val="window" lastClr="FFFFFF"/>
      </a:lt1>
      <a:dk2>
        <a:srgbClr val="000000"/>
      </a:dk2>
      <a:lt2>
        <a:srgbClr val="139AF0"/>
      </a:lt2>
      <a:accent1>
        <a:srgbClr val="0A5157"/>
      </a:accent1>
      <a:accent2>
        <a:srgbClr val="18B844"/>
      </a:accent2>
      <a:accent3>
        <a:srgbClr val="E79B08"/>
      </a:accent3>
      <a:accent4>
        <a:srgbClr val="920016"/>
      </a:accent4>
      <a:accent5>
        <a:srgbClr val="532C63"/>
      </a:accent5>
      <a:accent6>
        <a:srgbClr val="128F9C"/>
      </a:accent6>
      <a:hlink>
        <a:srgbClr val="AF7B05"/>
      </a:hlink>
      <a:folHlink>
        <a:srgbClr val="0B5740"/>
      </a:folHlink>
    </a:clrScheme>
    <a:fontScheme name="World Bank Arial">
      <a:majorFont>
        <a:latin typeface="Arial Bol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Highlight Slides">
  <a:themeElements>
    <a:clrScheme name="World Bank Approved">
      <a:dk1>
        <a:srgbClr val="021F43"/>
      </a:dk1>
      <a:lt1>
        <a:sysClr val="window" lastClr="FFFFFF"/>
      </a:lt1>
      <a:dk2>
        <a:srgbClr val="000000"/>
      </a:dk2>
      <a:lt2>
        <a:srgbClr val="139AF0"/>
      </a:lt2>
      <a:accent1>
        <a:srgbClr val="0A5157"/>
      </a:accent1>
      <a:accent2>
        <a:srgbClr val="18B844"/>
      </a:accent2>
      <a:accent3>
        <a:srgbClr val="E79B08"/>
      </a:accent3>
      <a:accent4>
        <a:srgbClr val="920016"/>
      </a:accent4>
      <a:accent5>
        <a:srgbClr val="532C63"/>
      </a:accent5>
      <a:accent6>
        <a:srgbClr val="128F9C"/>
      </a:accent6>
      <a:hlink>
        <a:srgbClr val="AF7B05"/>
      </a:hlink>
      <a:folHlink>
        <a:srgbClr val="0B5740"/>
      </a:folHlink>
    </a:clrScheme>
    <a:fontScheme name="World Bank Arial">
      <a:majorFont>
        <a:latin typeface="Arial Bol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Tomb Stone">
  <a:themeElements>
    <a:clrScheme name="World Bank Approved">
      <a:dk1>
        <a:srgbClr val="021F43"/>
      </a:dk1>
      <a:lt1>
        <a:sysClr val="window" lastClr="FFFFFF"/>
      </a:lt1>
      <a:dk2>
        <a:srgbClr val="000000"/>
      </a:dk2>
      <a:lt2>
        <a:srgbClr val="139AF0"/>
      </a:lt2>
      <a:accent1>
        <a:srgbClr val="0A5157"/>
      </a:accent1>
      <a:accent2>
        <a:srgbClr val="18B844"/>
      </a:accent2>
      <a:accent3>
        <a:srgbClr val="E79B08"/>
      </a:accent3>
      <a:accent4>
        <a:srgbClr val="920016"/>
      </a:accent4>
      <a:accent5>
        <a:srgbClr val="532C63"/>
      </a:accent5>
      <a:accent6>
        <a:srgbClr val="128F9C"/>
      </a:accent6>
      <a:hlink>
        <a:srgbClr val="AF7B05"/>
      </a:hlink>
      <a:folHlink>
        <a:srgbClr val="0B5740"/>
      </a:folHlink>
    </a:clrScheme>
    <a:fontScheme name="World Bank Arial">
      <a:majorFont>
        <a:latin typeface="Arial Bol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Photo Slides">
  <a:themeElements>
    <a:clrScheme name="World Bank Approved">
      <a:dk1>
        <a:srgbClr val="021F43"/>
      </a:dk1>
      <a:lt1>
        <a:sysClr val="window" lastClr="FFFFFF"/>
      </a:lt1>
      <a:dk2>
        <a:srgbClr val="000000"/>
      </a:dk2>
      <a:lt2>
        <a:srgbClr val="139AF0"/>
      </a:lt2>
      <a:accent1>
        <a:srgbClr val="0A5157"/>
      </a:accent1>
      <a:accent2>
        <a:srgbClr val="18B844"/>
      </a:accent2>
      <a:accent3>
        <a:srgbClr val="E79B08"/>
      </a:accent3>
      <a:accent4>
        <a:srgbClr val="920016"/>
      </a:accent4>
      <a:accent5>
        <a:srgbClr val="532C63"/>
      </a:accent5>
      <a:accent6>
        <a:srgbClr val="128F9C"/>
      </a:accent6>
      <a:hlink>
        <a:srgbClr val="AF7B05"/>
      </a:hlink>
      <a:folHlink>
        <a:srgbClr val="0B5740"/>
      </a:folHlink>
    </a:clrScheme>
    <a:fontScheme name="World Bank Arial">
      <a:majorFont>
        <a:latin typeface="Arial Bol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Chart ">
  <a:themeElements>
    <a:clrScheme name="World Bank Approved">
      <a:dk1>
        <a:srgbClr val="021F43"/>
      </a:dk1>
      <a:lt1>
        <a:sysClr val="window" lastClr="FFFFFF"/>
      </a:lt1>
      <a:dk2>
        <a:srgbClr val="000000"/>
      </a:dk2>
      <a:lt2>
        <a:srgbClr val="139AF0"/>
      </a:lt2>
      <a:accent1>
        <a:srgbClr val="0A5157"/>
      </a:accent1>
      <a:accent2>
        <a:srgbClr val="18B844"/>
      </a:accent2>
      <a:accent3>
        <a:srgbClr val="E79B08"/>
      </a:accent3>
      <a:accent4>
        <a:srgbClr val="920016"/>
      </a:accent4>
      <a:accent5>
        <a:srgbClr val="532C63"/>
      </a:accent5>
      <a:accent6>
        <a:srgbClr val="128F9C"/>
      </a:accent6>
      <a:hlink>
        <a:srgbClr val="AF7B05"/>
      </a:hlink>
      <a:folHlink>
        <a:srgbClr val="0B5740"/>
      </a:folHlink>
    </a:clrScheme>
    <a:fontScheme name="World Bank Arial">
      <a:majorFont>
        <a:latin typeface="Arial Bol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15888" marR="0" indent="-115888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cs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ntact_x0028_s_x0029_ xmlns="d3d0bb0d-0b46-4c6d-a2f4-1981166d95c0">
      <UserInfo>
        <DisplayName/>
        <AccountId xsi:nil="true"/>
        <AccountType/>
      </UserInfo>
    </Contact_x0028_s_x0029_>
    <Abstract xmlns="d3d0bb0d-0b46-4c6d-a2f4-1981166d95c0" xsi:nil="true"/>
    <LikesCount xmlns="http://schemas.microsoft.com/sharepoint/v3" xsi:nil="true"/>
    <ContactUPI xmlns="d3d0bb0d-0b46-4c6d-a2f4-1981166d95c0" xsi:nil="true"/>
    <PublishingRollupImage xmlns="http://schemas.microsoft.com/sharepoint/v3" xsi:nil="true"/>
    <b2528424966f4400b5d92ea883341ad8 xmlns="d3d0bb0d-0b46-4c6d-a2f4-1981166d95c0">
      <Terms xmlns="http://schemas.microsoft.com/office/infopath/2007/PartnerControls">
        <TermInfo xmlns="http://schemas.microsoft.com/office/infopath/2007/PartnerControls">
          <TermName xmlns="http://schemas.microsoft.com/office/infopath/2007/PartnerControls">World Bank Group (WBG)</TermName>
          <TermId xmlns="http://schemas.microsoft.com/office/infopath/2007/PartnerControls">26302eb1-ec78-4f90-9354-a429b34938d0</TermId>
        </TermInfo>
      </Terms>
    </b2528424966f4400b5d92ea883341ad8>
    <gd47a4d9fbf547cb9074c093d57d77c0 xmlns="d3d0bb0d-0b46-4c6d-a2f4-1981166d95c0">
      <Terms xmlns="http://schemas.microsoft.com/office/infopath/2007/PartnerControls"/>
    </gd47a4d9fbf547cb9074c093d57d77c0>
    <Feature xmlns="d3d0bb0d-0b46-4c6d-a2f4-1981166d95c0">false</Feature>
    <lfb45a722fc84f68b6d3dc1a7900189e xmlns="d3d0bb0d-0b46-4c6d-a2f4-1981166d95c0">
      <Terms xmlns="http://schemas.microsoft.com/office/infopath/2007/PartnerControls">
        <TermInfo xmlns="http://schemas.microsoft.com/office/infopath/2007/PartnerControls">
          <TermName xmlns="http://schemas.microsoft.com/office/infopath/2007/PartnerControls">Official Use Only</TermName>
          <TermId xmlns="http://schemas.microsoft.com/office/infopath/2007/PartnerControls">4119b812-446b-4199-aebc-580c95bfd42a</TermId>
        </TermInfo>
      </Terms>
    </lfb45a722fc84f68b6d3dc1a7900189e>
    <TaxCatchAll xmlns="d3d0bb0d-0b46-4c6d-a2f4-1981166d95c0">
      <Value>6</Value>
      <Value>5</Value>
      <Value>11</Value>
      <Value>2</Value>
      <Value>15</Value>
    </TaxCatchAll>
    <f231d2454d9a4a1f8307c1e55bc8c5fd xmlns="d3d0bb0d-0b46-4c6d-a2f4-1981166d95c0">
      <Terms xmlns="http://schemas.microsoft.com/office/infopath/2007/PartnerControls">
        <TermInfo xmlns="http://schemas.microsoft.com/office/infopath/2007/PartnerControls">
          <TermName xmlns="http://schemas.microsoft.com/office/infopath/2007/PartnerControls">Health, Nutrition and Population Practice</TermName>
          <TermId xmlns="http://schemas.microsoft.com/office/infopath/2007/PartnerControls">ec246bb4-b6c3-4de0-9c81-acb126f3d612</TermId>
        </TermInfo>
      </Terms>
    </f231d2454d9a4a1f8307c1e55bc8c5fd>
    <UniqueItemId xmlns="d3d0bb0d-0b46-4c6d-a2f4-1981166d95c0">HEALT_DOCUM_50</UniqueItemId>
    <ContactLoginName xmlns="d3d0bb0d-0b46-4c6d-a2f4-1981166d95c0" xsi:nil="true"/>
    <OwnershipUnitLabel xmlns="d3d0bb0d-0b46-4c6d-a2f4-1981166d95c0">Health Nutrition and Population GP</OwnershipUnitLabel>
    <ArticleStartDate xmlns="http://schemas.microsoft.com/sharepoint/v3">2015-02-10T15:00:00+00:00</ArticleStartDate>
    <f484770885e6483a8b40a286e9099996 xmlns="d3d0bb0d-0b46-4c6d-a2f4-1981166d95c0">
      <Terms xmlns="http://schemas.microsoft.com/office/infopath/2007/PartnerControls"/>
    </f484770885e6483a8b40a286e9099996>
    <TaxKeywordTaxHTField xmlns="d3d0bb0d-0b46-4c6d-a2f4-1981166d95c0">
      <Terms xmlns="http://schemas.microsoft.com/office/infopath/2007/PartnerControls"/>
    </TaxKeywordTaxHTField>
    <j33b1bc20532487296f1bbbdead35a56 xmlns="d3d0bb0d-0b46-4c6d-a2f4-1981166d95c0">
      <Terms xmlns="http://schemas.microsoft.com/office/infopath/2007/PartnerControls"/>
    </j33b1bc20532487296f1bbbdead35a56>
    <d27838b4b66e4810ae2500678d9ad0e1 xmlns="d3d0bb0d-0b46-4c6d-a2f4-1981166d95c0">
      <Terms xmlns="http://schemas.microsoft.com/office/infopath/2007/PartnerControls">
        <TermInfo xmlns="http://schemas.microsoft.com/office/infopath/2007/PartnerControls">
          <TermName xmlns="http://schemas.microsoft.com/office/infopath/2007/PartnerControls">Health, Nutrition and Population</TermName>
          <TermId xmlns="http://schemas.microsoft.com/office/infopath/2007/PartnerControls">4d7c6308-8de0-42da-af8f-0b8d18d1d935</TermId>
        </TermInfo>
      </Terms>
    </d27838b4b66e4810ae2500678d9ad0e1>
    <PublishingContact xmlns="http://schemas.microsoft.com/sharepoint/v3">
      <UserInfo>
        <DisplayName/>
        <AccountId xsi:nil="true"/>
        <AccountType/>
      </UserInfo>
    </PublishingContact>
    <da8d35a074d44872bb711c066b24d86d xmlns="d3d0bb0d-0b46-4c6d-a2f4-1981166d95c0">
      <Terms xmlns="http://schemas.microsoft.com/office/infopath/2007/PartnerControls">
        <TermInfo xmlns="http://schemas.microsoft.com/office/infopath/2007/PartnerControls">
          <TermName xmlns="http://schemas.microsoft.com/office/infopath/2007/PartnerControls">World</TermName>
          <TermId xmlns="http://schemas.microsoft.com/office/infopath/2007/PartnerControls">181f87ec-6d12-43c8-9f7a-dc47bc14aa64</TermId>
        </TermInfo>
      </Terms>
    </da8d35a074d44872bb711c066b24d86d>
  </documentManagement>
</p:properties>
</file>

<file path=customXml/item2.xml><?xml version="1.0" encoding="utf-8"?>
<LongProperties xmlns="http://schemas.microsoft.com/office/2006/metadata/longProperties">
  <LongProp xmlns="" name="TaxCatchAll"><![CDATA[6;#Official Use Only|4119b812-446b-4199-aebc-580c95bfd42a;#5;#World Bank Group (WBG)|26302eb1-ec78-4f90-9354-a429b34938d0;#11;#Health, Nutrition and Population Practice|ec246bb4-b6c3-4de0-9c81-acb126f3d612;#2;#World|181f87ec-6d12-43c8-9f7a-dc47bc14aa64;#15;#Health, Nutrition and Population|4d7c6308-8de0-42da-af8f-0b8d18d1d935]]></LongProp>
</Long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Practice Document" ma:contentTypeID="0x0101005E3DE8D4CE26B94F9E67D1E726F26DDD0050B071A999D75E448144DBFE7C11F280" ma:contentTypeVersion="84" ma:contentTypeDescription="" ma:contentTypeScope="" ma:versionID="562496640a83c425a2f6e56ba97699f3">
  <xsd:schema xmlns:xsd="http://www.w3.org/2001/XMLSchema" xmlns:xs="http://www.w3.org/2001/XMLSchema" xmlns:p="http://schemas.microsoft.com/office/2006/metadata/properties" xmlns:ns1="http://schemas.microsoft.com/sharepoint/v3" xmlns:ns3="d3d0bb0d-0b46-4c6d-a2f4-1981166d95c0" targetNamespace="http://schemas.microsoft.com/office/2006/metadata/properties" ma:root="true" ma:fieldsID="0229d3e4e6f96588296af59dc3dd2621" ns1:_="" ns3:_="">
    <xsd:import namespace="http://schemas.microsoft.com/sharepoint/v3"/>
    <xsd:import namespace="d3d0bb0d-0b46-4c6d-a2f4-1981166d95c0"/>
    <xsd:element name="properties">
      <xsd:complexType>
        <xsd:sequence>
          <xsd:element name="documentManagement">
            <xsd:complexType>
              <xsd:all>
                <xsd:element ref="ns1:ArticleStartDate" minOccurs="0"/>
                <xsd:element ref="ns3:Contact_x0028_s_x0029_" minOccurs="0"/>
                <xsd:element ref="ns3:Feature" minOccurs="0"/>
                <xsd:element ref="ns3:Abstract" minOccurs="0"/>
                <xsd:element ref="ns1:AverageRating" minOccurs="0"/>
                <xsd:element ref="ns1:LikesCount" minOccurs="0"/>
                <xsd:element ref="ns1:RatingCount" minOccurs="0"/>
                <xsd:element ref="ns1:PublishingRollupImage" minOccurs="0"/>
                <xsd:element ref="ns1:PublishingContact" minOccurs="0"/>
                <xsd:element ref="ns3:da8d35a074d44872bb711c066b24d86d" minOccurs="0"/>
                <xsd:element ref="ns3:lfb45a722fc84f68b6d3dc1a7900189e" minOccurs="0"/>
                <xsd:element ref="ns3:TaxKeywordTaxHTField" minOccurs="0"/>
                <xsd:element ref="ns3:f231d2454d9a4a1f8307c1e55bc8c5fd" minOccurs="0"/>
                <xsd:element ref="ns3:j33b1bc20532487296f1bbbdead35a56" minOccurs="0"/>
                <xsd:element ref="ns3:gd47a4d9fbf547cb9074c093d57d77c0" minOccurs="0"/>
                <xsd:element ref="ns3:TaxCatchAll" minOccurs="0"/>
                <xsd:element ref="ns3:d27838b4b66e4810ae2500678d9ad0e1" minOccurs="0"/>
                <xsd:element ref="ns3:b2528424966f4400b5d92ea883341ad8" minOccurs="0"/>
                <xsd:element ref="ns3:f484770885e6483a8b40a286e9099996" minOccurs="0"/>
                <xsd:element ref="ns3:TaxCatchAllLabel" minOccurs="0"/>
                <xsd:element ref="ns3:ContactUPI" minOccurs="0"/>
                <xsd:element ref="ns3:ContactLoginName" minOccurs="0"/>
                <xsd:element ref="ns3:OwnershipUnitLabel" minOccurs="0"/>
                <xsd:element ref="ns3:UniqueItem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ArticleStartDate" ma:index="2" nillable="true" ma:displayName="Article Date" ma:description="Article Date is a site column created by the Publishing feature. It is used on the Article Page Content Type as the date of the page." ma:format="DateOnly" ma:internalName="ArticleStartDate">
      <xsd:simpleType>
        <xsd:restriction base="dms:DateTime"/>
      </xsd:simpleType>
    </xsd:element>
    <xsd:element name="AverageRating" ma:index="17" nillable="true" ma:displayName="Rating (0-5)" ma:decimals="2" ma:description="Average value of all the ratings that have been submitted" ma:internalName="AverageRating" ma:readOnly="true">
      <xsd:simpleType>
        <xsd:restriction base="dms:Number"/>
      </xsd:simpleType>
    </xsd:element>
    <xsd:element name="LikesCount" ma:index="18" nillable="true" ma:displayName="Number of Likes" ma:internalName="LikesCount">
      <xsd:simpleType>
        <xsd:restriction base="dms:Unknown"/>
      </xsd:simpleType>
    </xsd:element>
    <xsd:element name="RatingCount" ma:index="19" nillable="true" ma:displayName="Number of Ratings" ma:decimals="0" ma:description="Number of ratings submitted" ma:internalName="RatingCount" ma:readOnly="true">
      <xsd:simpleType>
        <xsd:restriction base="dms:Number"/>
      </xsd:simpleType>
    </xsd:element>
    <xsd:element name="PublishingRollupImage" ma:index="20" nillable="true" ma:displayName="Rollup Image" ma:description="Rollup Image is a site column created by the Publishing feature. It is used on the Page Content Type as the image for the page shown in content roll-ups such as the Content By Search web part." ma:internalName="PublishingRollupImage">
      <xsd:simpleType>
        <xsd:restriction base="dms:Unknown"/>
      </xsd:simpleType>
    </xsd:element>
    <xsd:element name="PublishingContact" ma:index="21" nillable="true" ma:displayName="Contact" ma:description="Contact is a site column created by the Publishing feature. It is used on the Page Content Type as the person or group who is the contact person for the page." ma:list="UserInfo" ma:internalName="PublishingContact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d0bb0d-0b46-4c6d-a2f4-1981166d95c0" elementFormDefault="qualified">
    <xsd:import namespace="http://schemas.microsoft.com/office/2006/documentManagement/types"/>
    <xsd:import namespace="http://schemas.microsoft.com/office/infopath/2007/PartnerControls"/>
    <xsd:element name="Contact_x0028_s_x0029_" ma:index="4" nillable="true" ma:displayName="Contact(s)" ma:list="UserInfo" ma:SharePointGroup="0" ma:internalName="Contact_x0028_s_x0029_" ma:showField="Titl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Feature" ma:index="14" nillable="true" ma:displayName="Feature" ma:default="0" ma:description="Feature this item?" ma:internalName="Feature">
      <xsd:simpleType>
        <xsd:restriction base="dms:Boolean"/>
      </xsd:simpleType>
    </xsd:element>
    <xsd:element name="Abstract" ma:index="15" nillable="true" ma:displayName="Abstract" ma:internalName="Abstract">
      <xsd:simpleType>
        <xsd:restriction base="dms:Note"/>
      </xsd:simpleType>
    </xsd:element>
    <xsd:element name="da8d35a074d44872bb711c066b24d86d" ma:index="24" nillable="true" ma:taxonomy="true" ma:internalName="da8d35a074d44872bb711c066b24d86d" ma:taxonomyFieldName="GeographicArea" ma:displayName="Geographic Area" ma:default="2;#World|181f87ec-6d12-43c8-9f7a-dc47bc14aa64" ma:fieldId="{da8d35a0-74d4-4872-bb71-1c066b24d86d}" ma:taxonomyMulti="true" ma:sspId="3372e26d-2352-49bf-905e-a7b5617c9e22" ma:termSetId="bc82f570-771a-4efe-b637-ab15e81e6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fb45a722fc84f68b6d3dc1a7900189e" ma:index="29" nillable="true" ma:taxonomy="true" ma:internalName="lfb45a722fc84f68b6d3dc1a7900189e" ma:taxonomyFieldName="InformationClassification" ma:displayName="Information Classification" ma:default="6;#Official Use Only|4119b812-446b-4199-aebc-580c95bfd42a" ma:fieldId="{5fb45a72-2fc8-4f68-b6d3-dc1a7900189e}" ma:sspId="3372e26d-2352-49bf-905e-a7b5617c9e22" ma:termSetId="64584bab-8e1a-4e77-9a74-729fd66acaa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30" nillable="true" ma:taxonomy="true" ma:internalName="TaxKeywordTaxHTField" ma:taxonomyFieldName="TaxKeyword" ma:displayName="Enterprise Keywords" ma:fieldId="{23f27201-bee3-471e-b2e7-b64fd8b7ca38}" ma:taxonomyMulti="true" ma:sspId="3372e26d-2352-49bf-905e-a7b5617c9e22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f231d2454d9a4a1f8307c1e55bc8c5fd" ma:index="31" nillable="true" ma:taxonomy="true" ma:internalName="f231d2454d9a4a1f8307c1e55bc8c5fd" ma:taxonomyFieldName="OwnershipUnit" ma:displayName="Ownership Unit" ma:default="" ma:fieldId="{f231d245-4d9a-4a1f-8307-c1e55bc8c5fd}" ma:sspId="3372e26d-2352-49bf-905e-a7b5617c9e22" ma:termSetId="18c80149-e1cc-4689-81ca-9f56a208dd0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33b1bc20532487296f1bbbdead35a56" ma:index="32" nillable="true" ma:taxonomy="true" ma:internalName="j33b1bc20532487296f1bbbdead35a56" ma:taxonomyFieldName="HashTags" ma:displayName="HashTags" ma:fieldId="{333b1bc2-0532-4872-96f1-bbbdead35a56}" ma:taxonomyMulti="true" ma:sspId="00000000-0000-0000-0000-000000000000" ma:termSetId="3ceb0050-69a1-40e7-a427-83e2fac80c2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gd47a4d9fbf547cb9074c093d57d77c0" ma:index="33" nillable="true" ma:taxonomy="true" ma:internalName="gd47a4d9fbf547cb9074c093d57d77c0" ma:taxonomyFieldName="DocumentType" ma:displayName="Document Type" ma:default="" ma:fieldId="{0d47a4d9-fbf5-47cb-9074-c093d57d77c0}" ma:sspId="3372e26d-2352-49bf-905e-a7b5617c9e22" ma:termSetId="fe5d0590-9a37-47b6-bc2b-3c53aa67128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34" nillable="true" ma:displayName="Taxonomy Catch All Column" ma:hidden="true" ma:list="{da845dfc-9cad-49d3-afb0-ad52d4deea78}" ma:internalName="TaxCatchAll" ma:showField="CatchAllData" ma:web="dfb5fab1-e974-4b0e-898e-28ff08055f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d27838b4b66e4810ae2500678d9ad0e1" ma:index="35" nillable="true" ma:taxonomy="true" ma:internalName="d27838b4b66e4810ae2500678d9ad0e1" ma:taxonomyFieldName="Topic_x0028_s_x0029_" ma:displayName="Topic(s)" ma:default="" ma:fieldId="{d27838b4-b66e-4810-ae25-00678d9ad0e1}" ma:taxonomyMulti="true" ma:sspId="3372e26d-2352-49bf-905e-a7b5617c9e22" ma:termSetId="52c8dc5b-2000-4eb2-836c-73f156eae2f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2528424966f4400b5d92ea883341ad8" ma:index="36" nillable="true" ma:taxonomy="true" ma:internalName="b2528424966f4400b5d92ea883341ad8" ma:taxonomyFieldName="Source_x002d_Sponsor" ma:displayName="Source/Sponsor" ma:default="5;#World Bank Group (WBG)|26302eb1-ec78-4f90-9354-a429b34938d0" ma:fieldId="{b2528424-966f-4400-b5d9-2ea883341ad8}" ma:sspId="3372e26d-2352-49bf-905e-a7b5617c9e22" ma:termSetId="70fd8ade-1a0b-4b21-8432-85af10f46dd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484770885e6483a8b40a286e9099996" ma:index="37" nillable="true" ma:taxonomy="true" ma:internalName="f484770885e6483a8b40a286e9099996" ma:taxonomyFieldName="Development_x0020_Challenge" ma:displayName="Development Challenge" ma:default="" ma:fieldId="{f4847708-85e6-483a-8b40-a286e9099996}" ma:sspId="3372e26d-2352-49bf-905e-a7b5617c9e22" ma:termSetId="f6b4c6cd-8e2f-4709-89c2-38804f6fb0a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Label" ma:index="38" nillable="true" ma:displayName="Taxonomy Catch All Column1" ma:hidden="true" ma:list="{da845dfc-9cad-49d3-afb0-ad52d4deea78}" ma:internalName="TaxCatchAllLabel" ma:readOnly="true" ma:showField="CatchAllDataLabel" ma:web="dfb5fab1-e974-4b0e-898e-28ff08055f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ContactUPI" ma:index="39" nillable="true" ma:displayName="ContactUPI" ma:internalName="ContactUPI">
      <xsd:simpleType>
        <xsd:restriction base="dms:Text">
          <xsd:maxLength value="255"/>
        </xsd:restriction>
      </xsd:simpleType>
    </xsd:element>
    <xsd:element name="ContactLoginName" ma:index="40" nillable="true" ma:displayName="ContactLoginName" ma:internalName="ContactLoginName">
      <xsd:simpleType>
        <xsd:restriction base="dms:Text">
          <xsd:maxLength value="255"/>
        </xsd:restriction>
      </xsd:simpleType>
    </xsd:element>
    <xsd:element name="OwnershipUnitLabel" ma:index="41" nillable="true" ma:displayName="OwnershipUnitLabel" ma:internalName="OwnershipUnitLabel">
      <xsd:simpleType>
        <xsd:restriction base="dms:Text">
          <xsd:maxLength value="255"/>
        </xsd:restriction>
      </xsd:simpleType>
    </xsd:element>
    <xsd:element name="UniqueItemId" ma:index="42" nillable="true" ma:displayName="UniqueItemId" ma:internalName="UniqueItemId">
      <xsd:simpleType>
        <xsd:restriction base="dms:Text">
          <xsd:maxLength value="20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3" ma:displayName="Author"/>
        <xsd:element ref="dcterms:created" minOccurs="0" maxOccurs="1"/>
        <xsd:element ref="dc:identifier" minOccurs="0" maxOccurs="1"/>
        <xsd:element name="contentType" minOccurs="0" maxOccurs="1" type="xsd:string" ma:index="28" ma:displayName="Content Type"/>
        <xsd:element ref="dc:title" minOccurs="0" maxOccurs="1" ma:index="1" ma:displayName="Title"/>
        <xsd:element ref="dc:subject" minOccurs="0" maxOccurs="1"/>
        <xsd:element ref="dc:description" minOccurs="0" maxOccurs="1" ma:index="16" ma:displayName="Comments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95116B4-2ABA-4AD9-8F25-EB52C4494A9E}">
  <ds:schemaRefs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d3d0bb0d-0b46-4c6d-a2f4-1981166d95c0"/>
    <ds:schemaRef ds:uri="http://purl.org/dc/elements/1.1/"/>
    <ds:schemaRef ds:uri="http://schemas.microsoft.com/office/infopath/2007/PartnerControls"/>
    <ds:schemaRef ds:uri="http://purl.org/dc/terms/"/>
    <ds:schemaRef ds:uri="http://schemas.microsoft.com/sharepoint/v3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4D16824-92AF-474B-9873-19023A4E33BA}">
  <ds:schemaRefs>
    <ds:schemaRef ds:uri="http://schemas.microsoft.com/office/2006/metadata/longProperties"/>
    <ds:schemaRef ds:uri=""/>
  </ds:schemaRefs>
</ds:datastoreItem>
</file>

<file path=customXml/itemProps3.xml><?xml version="1.0" encoding="utf-8"?>
<ds:datastoreItem xmlns:ds="http://schemas.openxmlformats.org/officeDocument/2006/customXml" ds:itemID="{0FE936E0-CC11-4548-A8F9-14244C517CA0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29E6F1EF-3460-42F1-8D3D-8B62AE68A8F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d3d0bb0d-0b46-4c6d-a2f4-1981166d95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WBG-Fixed_Logo</Template>
  <TotalTime>1286</TotalTime>
  <Words>1223</Words>
  <Application>Microsoft Office PowerPoint</Application>
  <PresentationFormat>On-screen Show (4:3)</PresentationFormat>
  <Paragraphs>318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11</vt:i4>
      </vt:variant>
      <vt:variant>
        <vt:lpstr>Slide Titles</vt:lpstr>
      </vt:variant>
      <vt:variant>
        <vt:i4>13</vt:i4>
      </vt:variant>
    </vt:vector>
  </HeadingPairs>
  <TitlesOfParts>
    <vt:vector size="36" baseType="lpstr">
      <vt:lpstr>ＭＳ Ｐゴシック</vt:lpstr>
      <vt:lpstr>ＭＳ Ｐゴシック</vt:lpstr>
      <vt:lpstr>Andes ExtraLight</vt:lpstr>
      <vt:lpstr>Arial</vt:lpstr>
      <vt:lpstr>Arial Bold</vt:lpstr>
      <vt:lpstr>Calibri</vt:lpstr>
      <vt:lpstr>Calibri Light</vt:lpstr>
      <vt:lpstr>Sylfaen</vt:lpstr>
      <vt:lpstr>Symbol</vt:lpstr>
      <vt:lpstr>Times New Roman</vt:lpstr>
      <vt:lpstr>Trebuchet MS</vt:lpstr>
      <vt:lpstr>Wingdings</vt:lpstr>
      <vt:lpstr>WBG-Fixed_Logo</vt:lpstr>
      <vt:lpstr>Agenda Slide</vt:lpstr>
      <vt:lpstr>Full Page Interior</vt:lpstr>
      <vt:lpstr>Single Area Interior Options</vt:lpstr>
      <vt:lpstr>Two Area Slides</vt:lpstr>
      <vt:lpstr>Highlight Slides</vt:lpstr>
      <vt:lpstr>Tomb Stone</vt:lpstr>
      <vt:lpstr>Photo Slides</vt:lpstr>
      <vt:lpstr>Chart </vt:lpstr>
      <vt:lpstr>Divider Options</vt:lpstr>
      <vt:lpstr>Contact Slide</vt:lpstr>
      <vt:lpstr>PowerPoint Presentation</vt:lpstr>
      <vt:lpstr>პროექტის შემუშავების მიზანი</vt:lpstr>
      <vt:lpstr>საქართველოს ჯანდაცვის სისტემის გამოწვევები</vt:lpstr>
      <vt:lpstr>პროექტის შემოთავაზებული კომპონენტები </vt:lpstr>
      <vt:lpstr>პროექტის შემოთავაზებული ბიუჯეტი </vt:lpstr>
      <vt:lpstr>პროექტის ზემოქმედება პოტენციურ განვითარებაზე</vt:lpstr>
      <vt:lpstr>წინასწარი ეკონომიკური ანალიზი</vt:lpstr>
      <vt:lpstr>ძირითადი დაშვებები</vt:lpstr>
      <vt:lpstr>ძირითადი დაშვებები</vt:lpstr>
      <vt:lpstr>პროექტის შედეგი მნიშვნელოვანია კონსერვატიული ვარაუდების დროსაც კი</vt:lpstr>
      <vt:lpstr>დაშვებების ცვლილების შედეგად, ოპტიმისტური სცენარით პროექტის წმინდა მიმდინარე ღირებულება იზრდება  $159 მილიონამდე</vt:lpstr>
      <vt:lpstr>პესიმისტური სცენარით სცენარით პროექტის წმინდა მიმდინარე ღირებულება $46.3 მილიონი აჭარბებს პროექტის ღირებუელბას - $18 მილიონი </vt:lpstr>
      <vt:lpstr>დანართი - პროექტის ბიუჯეტი</vt:lpstr>
    </vt:vector>
  </TitlesOfParts>
  <Company>The World Bank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HNP GP Management</dc:title>
  <cp:lastModifiedBy>Nino Berdzuli</cp:lastModifiedBy>
  <cp:revision>80</cp:revision>
  <dcterms:created xsi:type="dcterms:W3CDTF">2014-09-24T15:43:30Z</dcterms:created>
  <dcterms:modified xsi:type="dcterms:W3CDTF">2017-12-01T15:28:28Z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Jive_LatestUserAccountName">
    <vt:lpwstr>wb160946</vt:lpwstr>
  </property>
  <property fmtid="{D5CDD505-2E9C-101B-9397-08002B2CF9AE}" pid="3" name="Offisync_ProviderInitializationData">
    <vt:lpwstr>https://spark.worldbank.org</vt:lpwstr>
  </property>
  <property fmtid="{D5CDD505-2E9C-101B-9397-08002B2CF9AE}" pid="4" name="Offisync_ServerID">
    <vt:lpwstr>d939fab4-716e-42cc-bfec-ffb0ab88b99b</vt:lpwstr>
  </property>
  <property fmtid="{D5CDD505-2E9C-101B-9397-08002B2CF9AE}" pid="5" name="Jive_VersionGuid">
    <vt:lpwstr>831a23df-4b1f-431d-aa73-22f65ee46a9e</vt:lpwstr>
  </property>
  <property fmtid="{D5CDD505-2E9C-101B-9397-08002B2CF9AE}" pid="6" name="Jive_ModifiedButNotPublished">
    <vt:lpwstr/>
  </property>
  <property fmtid="{D5CDD505-2E9C-101B-9397-08002B2CF9AE}" pid="7" name="Jive_LatestFileFullName">
    <vt:lpwstr/>
  </property>
  <property fmtid="{D5CDD505-2E9C-101B-9397-08002B2CF9AE}" pid="8" name="Offisync_UpdateToken">
    <vt:lpwstr>1</vt:lpwstr>
  </property>
  <property fmtid="{D5CDD505-2E9C-101B-9397-08002B2CF9AE}" pid="9" name="Jive_PrevVersionNumber">
    <vt:lpwstr/>
  </property>
  <property fmtid="{D5CDD505-2E9C-101B-9397-08002B2CF9AE}" pid="10" name="Jive_VersionGuid_v2.5">
    <vt:lpwstr/>
  </property>
  <property fmtid="{D5CDD505-2E9C-101B-9397-08002B2CF9AE}" pid="11" name="Offisync_UniqueId">
    <vt:lpwstr>113950</vt:lpwstr>
  </property>
  <property fmtid="{D5CDD505-2E9C-101B-9397-08002B2CF9AE}" pid="12" name="HashTags">
    <vt:lpwstr/>
  </property>
  <property fmtid="{D5CDD505-2E9C-101B-9397-08002B2CF9AE}" pid="13" name="DocumentType">
    <vt:lpwstr/>
  </property>
  <property fmtid="{D5CDD505-2E9C-101B-9397-08002B2CF9AE}" pid="14" name="InformationClassification">
    <vt:lpwstr>6;#Official Use Only|4119b812-446b-4199-aebc-580c95bfd42a</vt:lpwstr>
  </property>
  <property fmtid="{D5CDD505-2E9C-101B-9397-08002B2CF9AE}" pid="15" name="OwnershipUnit">
    <vt:lpwstr>11;#Health, Nutrition and Population Practice|ec246bb4-b6c3-4de0-9c81-acb126f3d612</vt:lpwstr>
  </property>
  <property fmtid="{D5CDD505-2E9C-101B-9397-08002B2CF9AE}" pid="16" name="TaxKeyword">
    <vt:lpwstr/>
  </property>
  <property fmtid="{D5CDD505-2E9C-101B-9397-08002B2CF9AE}" pid="17" name="Development_x0020_Challenge">
    <vt:lpwstr/>
  </property>
  <property fmtid="{D5CDD505-2E9C-101B-9397-08002B2CF9AE}" pid="18" name="Source-Sponsor">
    <vt:lpwstr>5;#World Bank Group (WBG)|26302eb1-ec78-4f90-9354-a429b34938d0</vt:lpwstr>
  </property>
  <property fmtid="{D5CDD505-2E9C-101B-9397-08002B2CF9AE}" pid="19" name="Topic(s)">
    <vt:lpwstr>15;#Health, Nutrition and Population|4d7c6308-8de0-42da-af8f-0b8d18d1d935</vt:lpwstr>
  </property>
  <property fmtid="{D5CDD505-2E9C-101B-9397-08002B2CF9AE}" pid="20" name="GeographicArea">
    <vt:lpwstr>2;#World|181f87ec-6d12-43c8-9f7a-dc47bc14aa64</vt:lpwstr>
  </property>
</Properties>
</file>